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notesMasterIdLst>
    <p:notesMasterId r:id="rId5"/>
  </p:notesMasterIdLst>
  <p:handoutMasterIdLst>
    <p:handoutMasterId r:id="rId6"/>
  </p:handoutMasterIdLst>
  <p:sldIdLst>
    <p:sldId id="272" r:id="rId2"/>
    <p:sldId id="392" r:id="rId3"/>
    <p:sldId id="474" r:id="rId4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xians intro" id="{3020F1AE-8407-478C-ADC9-E197D109BEDA}">
          <p14:sldIdLst/>
        </p14:section>
        <p14:section name="Why do we act" id="{F9FA6D2A-D93C-4B4F-B606-840F927C5BD4}">
          <p14:sldIdLst>
            <p14:sldId id="272"/>
            <p14:sldId id="392"/>
            <p14:sldId id="474"/>
          </p14:sldIdLst>
        </p14:section>
        <p14:section name="Who we are" id="{A70687E5-ADEF-4621-B68F-D58F729C91EE}">
          <p14:sldIdLst/>
        </p14:section>
        <p14:section name="Business cases" id="{CBF9DB42-DCC7-4EB3-9313-52FD4035CE66}">
          <p14:sldIdLst/>
        </p14:section>
        <p14:section name="What we do" id="{9F897414-1C28-4272-AB86-ADFBDD8FB70F}">
          <p14:sldIdLst/>
        </p14:section>
        <p14:section name="How we do it" id="{769B9091-DC51-4B8C-AE9F-0253516FB1B9}">
          <p14:sldIdLst/>
        </p14:section>
        <p14:section name="Axians within VINCI Energies" id="{563BB15B-4438-4181-8CD2-1EB03CCC683B}">
          <p14:sldIdLst/>
        </p14:section>
        <p14:section name="Section transport" id="{68334765-7E34-5449-97EF-1FE85148E5BB}">
          <p14:sldIdLst/>
        </p14:section>
        <p14:section name="Axians conclusion" id="{AA158F2F-99EB-4FA3-8408-22DBCF8D96E0}">
          <p14:sldIdLst/>
        </p14:section>
        <p14:section name="Toolbox" id="{247CB825-8B24-4A1F-8017-86EA0DE899F8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2663" userDrawn="1">
          <p15:clr>
            <a:srgbClr val="A4A3A4"/>
          </p15:clr>
        </p15:guide>
        <p15:guide id="6" pos="3583" userDrawn="1">
          <p15:clr>
            <a:srgbClr val="A4A3A4"/>
          </p15:clr>
        </p15:guide>
        <p15:guide id="10" orient="horz" pos="554" userDrawn="1">
          <p15:clr>
            <a:srgbClr val="A4A3A4"/>
          </p15:clr>
        </p15:guide>
        <p15:guide id="14" orient="horz" pos="1371" userDrawn="1">
          <p15:clr>
            <a:srgbClr val="A4A3A4"/>
          </p15:clr>
        </p15:guide>
        <p15:guide id="16" orient="horz" pos="2482" userDrawn="1">
          <p15:clr>
            <a:srgbClr val="A4A3A4"/>
          </p15:clr>
        </p15:guide>
        <p15:guide id="17" pos="1995" userDrawn="1">
          <p15:clr>
            <a:srgbClr val="A4A3A4"/>
          </p15:clr>
        </p15:guide>
        <p15:guide id="18" pos="567" userDrawn="1">
          <p15:clr>
            <a:srgbClr val="A4A3A4"/>
          </p15:clr>
        </p15:guide>
        <p15:guide id="20" pos="4445" userDrawn="1">
          <p15:clr>
            <a:srgbClr val="A4A3A4"/>
          </p15:clr>
        </p15:guide>
        <p15:guide id="21" pos="12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LIN Thomas" initials="MT" lastIdx="220" clrIdx="0">
    <p:extLst/>
  </p:cmAuthor>
  <p:cmAuthor id="2" name="Utilisateur de Microsoft Office" initials="Offic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6007E"/>
    <a:srgbClr val="E20025"/>
    <a:srgbClr val="004489"/>
    <a:srgbClr val="EC6726"/>
    <a:srgbClr val="95C11F"/>
    <a:srgbClr val="662483"/>
    <a:srgbClr val="9369AA"/>
    <a:srgbClr val="C6C7C8"/>
    <a:srgbClr val="B1B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8732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114" y="810"/>
      </p:cViewPr>
      <p:guideLst>
        <p:guide orient="horz" pos="2663"/>
        <p:guide pos="3583"/>
        <p:guide orient="horz" pos="554"/>
        <p:guide orient="horz" pos="1371"/>
        <p:guide orient="horz" pos="2482"/>
        <p:guide pos="1995"/>
        <p:guide pos="567"/>
        <p:guide pos="4445"/>
        <p:guide pos="127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5919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9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75F17-7772-1A45-92DB-A88D70A00EC8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AAE37-BE1C-6C47-86C1-14C1AA6622E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27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1683-5F82-3747-93D9-4F2816E64F44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BCB93-6CD8-9443-9E33-C5C85DEEB8AF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0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BCB93-6CD8-9443-9E33-C5C85DEEB8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5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16C2C418-F267-471F-B9F0-62A55C56B063}"/>
              </a:ext>
            </a:extLst>
          </p:cNvPr>
          <p:cNvSpPr/>
          <p:nvPr userDrawn="1"/>
        </p:nvSpPr>
        <p:spPr>
          <a:xfrm>
            <a:off x="0" y="754173"/>
            <a:ext cx="9144000" cy="4414432"/>
          </a:xfrm>
          <a:custGeom>
            <a:avLst/>
            <a:gdLst>
              <a:gd name="connsiteX0" fmla="*/ 8918419 w 9144000"/>
              <a:gd name="connsiteY0" fmla="*/ 102 h 4414432"/>
              <a:gd name="connsiteX1" fmla="*/ 9144000 w 9144000"/>
              <a:gd name="connsiteY1" fmla="*/ 5864 h 4414432"/>
              <a:gd name="connsiteX2" fmla="*/ 9136756 w 9144000"/>
              <a:gd name="connsiteY2" fmla="*/ 4412986 h 4414432"/>
              <a:gd name="connsiteX3" fmla="*/ 0 w 9144000"/>
              <a:gd name="connsiteY3" fmla="*/ 4414432 h 4414432"/>
              <a:gd name="connsiteX4" fmla="*/ 0 w 9144000"/>
              <a:gd name="connsiteY4" fmla="*/ 3558733 h 4414432"/>
              <a:gd name="connsiteX5" fmla="*/ 58427 w 9144000"/>
              <a:gd name="connsiteY5" fmla="*/ 3487853 h 4414432"/>
              <a:gd name="connsiteX6" fmla="*/ 8918419 w 9144000"/>
              <a:gd name="connsiteY6" fmla="*/ 102 h 441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414432">
                <a:moveTo>
                  <a:pt x="8918419" y="102"/>
                </a:moveTo>
                <a:cubicBezTo>
                  <a:pt x="8996457" y="551"/>
                  <a:pt x="9071718" y="2469"/>
                  <a:pt x="9144000" y="5864"/>
                </a:cubicBezTo>
                <a:cubicBezTo>
                  <a:pt x="9141586" y="1425556"/>
                  <a:pt x="9139171" y="2993294"/>
                  <a:pt x="9136756" y="4412986"/>
                </a:cubicBezTo>
                <a:lnTo>
                  <a:pt x="0" y="4414432"/>
                </a:lnTo>
                <a:lnTo>
                  <a:pt x="0" y="3558733"/>
                </a:lnTo>
                <a:lnTo>
                  <a:pt x="58427" y="3487853"/>
                </a:lnTo>
                <a:cubicBezTo>
                  <a:pt x="2057376" y="1210224"/>
                  <a:pt x="6655338" y="-12896"/>
                  <a:pt x="8918419" y="102"/>
                </a:cubicBezTo>
                <a:close/>
              </a:path>
            </a:pathLst>
          </a:custGeom>
          <a:blipFill dpi="0" rotWithShape="1">
            <a:blip r:embed="rId2"/>
            <a:srcRect/>
            <a:tile tx="-2451100" ty="19050" sx="95000" sy="9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9" name="Forme libre 9">
            <a:extLst>
              <a:ext uri="{FF2B5EF4-FFF2-40B4-BE49-F238E27FC236}">
                <a16:creationId xmlns:a16="http://schemas.microsoft.com/office/drawing/2014/main" id="{E5DC9E9D-FC67-44CB-8FA9-0639CB15E15C}"/>
              </a:ext>
            </a:extLst>
          </p:cNvPr>
          <p:cNvSpPr>
            <a:spLocks/>
          </p:cNvSpPr>
          <p:nvPr userDrawn="1"/>
        </p:nvSpPr>
        <p:spPr bwMode="auto">
          <a:xfrm>
            <a:off x="0" y="1027117"/>
            <a:ext cx="3730086" cy="3730286"/>
          </a:xfrm>
          <a:custGeom>
            <a:avLst/>
            <a:gdLst>
              <a:gd name="T0" fmla="*/ 0 w 9287"/>
              <a:gd name="T1" fmla="*/ 0 h 10173"/>
              <a:gd name="T2" fmla="*/ 209550 w 9287"/>
              <a:gd name="T3" fmla="*/ 12700 h 10173"/>
              <a:gd name="T4" fmla="*/ 501650 w 9287"/>
              <a:gd name="T5" fmla="*/ 50800 h 10173"/>
              <a:gd name="T6" fmla="*/ 774700 w 9287"/>
              <a:gd name="T7" fmla="*/ 95250 h 10173"/>
              <a:gd name="T8" fmla="*/ 1149350 w 9287"/>
              <a:gd name="T9" fmla="*/ 165100 h 10173"/>
              <a:gd name="T10" fmla="*/ 1416050 w 9287"/>
              <a:gd name="T11" fmla="*/ 222250 h 10173"/>
              <a:gd name="T12" fmla="*/ 1574800 w 9287"/>
              <a:gd name="T13" fmla="*/ 260350 h 10173"/>
              <a:gd name="T14" fmla="*/ 1860550 w 9287"/>
              <a:gd name="T15" fmla="*/ 342900 h 10173"/>
              <a:gd name="T16" fmla="*/ 2184400 w 9287"/>
              <a:gd name="T17" fmla="*/ 457200 h 10173"/>
              <a:gd name="T18" fmla="*/ 2400300 w 9287"/>
              <a:gd name="T19" fmla="*/ 546100 h 10173"/>
              <a:gd name="T20" fmla="*/ 2654300 w 9287"/>
              <a:gd name="T21" fmla="*/ 660400 h 10173"/>
              <a:gd name="T22" fmla="*/ 2933700 w 9287"/>
              <a:gd name="T23" fmla="*/ 806450 h 10173"/>
              <a:gd name="T24" fmla="*/ 3321050 w 9287"/>
              <a:gd name="T25" fmla="*/ 1060450 h 10173"/>
              <a:gd name="T26" fmla="*/ 3727450 w 9287"/>
              <a:gd name="T27" fmla="*/ 1346200 h 10173"/>
              <a:gd name="T28" fmla="*/ 3981450 w 9287"/>
              <a:gd name="T29" fmla="*/ 1530350 h 10173"/>
              <a:gd name="T30" fmla="*/ 4260850 w 9287"/>
              <a:gd name="T31" fmla="*/ 1752600 h 10173"/>
              <a:gd name="T32" fmla="*/ 4559300 w 9287"/>
              <a:gd name="T33" fmla="*/ 2012950 h 10173"/>
              <a:gd name="T34" fmla="*/ 4768850 w 9287"/>
              <a:gd name="T35" fmla="*/ 2209800 h 10173"/>
              <a:gd name="T36" fmla="*/ 5041900 w 9287"/>
              <a:gd name="T37" fmla="*/ 2476500 h 10173"/>
              <a:gd name="T38" fmla="*/ 5441950 w 9287"/>
              <a:gd name="T39" fmla="*/ 2908300 h 10173"/>
              <a:gd name="T40" fmla="*/ 5702300 w 9287"/>
              <a:gd name="T41" fmla="*/ 3219450 h 10173"/>
              <a:gd name="T42" fmla="*/ 5619750 w 9287"/>
              <a:gd name="T43" fmla="*/ 3327400 h 10173"/>
              <a:gd name="T44" fmla="*/ 5505450 w 9287"/>
              <a:gd name="T45" fmla="*/ 3479800 h 10173"/>
              <a:gd name="T46" fmla="*/ 5321300 w 9287"/>
              <a:gd name="T47" fmla="*/ 3702050 h 10173"/>
              <a:gd name="T48" fmla="*/ 5080000 w 9287"/>
              <a:gd name="T49" fmla="*/ 3962400 h 10173"/>
              <a:gd name="T50" fmla="*/ 4883150 w 9287"/>
              <a:gd name="T51" fmla="*/ 4159250 h 10173"/>
              <a:gd name="T52" fmla="*/ 4686300 w 9287"/>
              <a:gd name="T53" fmla="*/ 4356100 h 10173"/>
              <a:gd name="T54" fmla="*/ 4546600 w 9287"/>
              <a:gd name="T55" fmla="*/ 4476750 h 10173"/>
              <a:gd name="T56" fmla="*/ 4356100 w 9287"/>
              <a:gd name="T57" fmla="*/ 4648200 h 10173"/>
              <a:gd name="T58" fmla="*/ 4165600 w 9287"/>
              <a:gd name="T59" fmla="*/ 4800600 h 10173"/>
              <a:gd name="T60" fmla="*/ 3898900 w 9287"/>
              <a:gd name="T61" fmla="*/ 4991100 h 10173"/>
              <a:gd name="T62" fmla="*/ 3676650 w 9287"/>
              <a:gd name="T63" fmla="*/ 5162550 h 10173"/>
              <a:gd name="T64" fmla="*/ 3390900 w 9287"/>
              <a:gd name="T65" fmla="*/ 5365750 h 10173"/>
              <a:gd name="T66" fmla="*/ 3168650 w 9287"/>
              <a:gd name="T67" fmla="*/ 5511800 h 10173"/>
              <a:gd name="T68" fmla="*/ 2908300 w 9287"/>
              <a:gd name="T69" fmla="*/ 5664200 h 10173"/>
              <a:gd name="T70" fmla="*/ 2717800 w 9287"/>
              <a:gd name="T71" fmla="*/ 5765800 h 10173"/>
              <a:gd name="T72" fmla="*/ 2552700 w 9287"/>
              <a:gd name="T73" fmla="*/ 5842000 h 10173"/>
              <a:gd name="T74" fmla="*/ 2222500 w 9287"/>
              <a:gd name="T75" fmla="*/ 5994400 h 10173"/>
              <a:gd name="T76" fmla="*/ 1885950 w 9287"/>
              <a:gd name="T77" fmla="*/ 6115050 h 10173"/>
              <a:gd name="T78" fmla="*/ 1492250 w 9287"/>
              <a:gd name="T79" fmla="*/ 6235700 h 10173"/>
              <a:gd name="T80" fmla="*/ 1181100 w 9287"/>
              <a:gd name="T81" fmla="*/ 6311900 h 10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87" h="10173">
                <a:moveTo>
                  <a:pt x="217" y="0"/>
                </a:moveTo>
                <a:cubicBezTo>
                  <a:pt x="313" y="8"/>
                  <a:pt x="454" y="18"/>
                  <a:pt x="562" y="27"/>
                </a:cubicBezTo>
                <a:cubicBezTo>
                  <a:pt x="670" y="36"/>
                  <a:pt x="745" y="40"/>
                  <a:pt x="863" y="53"/>
                </a:cubicBezTo>
                <a:cubicBezTo>
                  <a:pt x="981" y="66"/>
                  <a:pt x="1133" y="83"/>
                  <a:pt x="1273" y="103"/>
                </a:cubicBezTo>
                <a:lnTo>
                  <a:pt x="1703" y="173"/>
                </a:lnTo>
                <a:cubicBezTo>
                  <a:pt x="1820" y="194"/>
                  <a:pt x="1883" y="207"/>
                  <a:pt x="1978" y="227"/>
                </a:cubicBezTo>
                <a:cubicBezTo>
                  <a:pt x="2073" y="247"/>
                  <a:pt x="2152" y="262"/>
                  <a:pt x="2273" y="293"/>
                </a:cubicBezTo>
                <a:cubicBezTo>
                  <a:pt x="2394" y="324"/>
                  <a:pt x="2571" y="375"/>
                  <a:pt x="2703" y="413"/>
                </a:cubicBezTo>
                <a:cubicBezTo>
                  <a:pt x="2835" y="451"/>
                  <a:pt x="2917" y="473"/>
                  <a:pt x="3063" y="523"/>
                </a:cubicBezTo>
                <a:cubicBezTo>
                  <a:pt x="3209" y="573"/>
                  <a:pt x="3437" y="657"/>
                  <a:pt x="3581" y="712"/>
                </a:cubicBezTo>
                <a:cubicBezTo>
                  <a:pt x="3725" y="767"/>
                  <a:pt x="3802" y="799"/>
                  <a:pt x="3928" y="852"/>
                </a:cubicBezTo>
                <a:cubicBezTo>
                  <a:pt x="4054" y="905"/>
                  <a:pt x="4197" y="967"/>
                  <a:pt x="4337" y="1032"/>
                </a:cubicBezTo>
                <a:cubicBezTo>
                  <a:pt x="4477" y="1097"/>
                  <a:pt x="4614" y="1158"/>
                  <a:pt x="4766" y="1240"/>
                </a:cubicBezTo>
                <a:cubicBezTo>
                  <a:pt x="4918" y="1322"/>
                  <a:pt x="5094" y="1427"/>
                  <a:pt x="5250" y="1523"/>
                </a:cubicBezTo>
                <a:cubicBezTo>
                  <a:pt x="5406" y="1619"/>
                  <a:pt x="5584" y="1736"/>
                  <a:pt x="5703" y="1816"/>
                </a:cubicBezTo>
                <a:cubicBezTo>
                  <a:pt x="5822" y="1896"/>
                  <a:pt x="5899" y="1953"/>
                  <a:pt x="5965" y="2001"/>
                </a:cubicBezTo>
                <a:cubicBezTo>
                  <a:pt x="6031" y="2049"/>
                  <a:pt x="6010" y="2036"/>
                  <a:pt x="6097" y="2103"/>
                </a:cubicBezTo>
                <a:cubicBezTo>
                  <a:pt x="6184" y="2170"/>
                  <a:pt x="6353" y="2295"/>
                  <a:pt x="6490" y="2403"/>
                </a:cubicBezTo>
                <a:cubicBezTo>
                  <a:pt x="6627" y="2511"/>
                  <a:pt x="6769" y="2625"/>
                  <a:pt x="6921" y="2752"/>
                </a:cubicBezTo>
                <a:cubicBezTo>
                  <a:pt x="7073" y="2879"/>
                  <a:pt x="7264" y="3042"/>
                  <a:pt x="7401" y="3162"/>
                </a:cubicBezTo>
                <a:cubicBezTo>
                  <a:pt x="7537" y="3282"/>
                  <a:pt x="7608" y="3350"/>
                  <a:pt x="7738" y="3472"/>
                </a:cubicBezTo>
                <a:cubicBezTo>
                  <a:pt x="7867" y="3594"/>
                  <a:pt x="7997" y="3709"/>
                  <a:pt x="8177" y="3892"/>
                </a:cubicBezTo>
                <a:cubicBezTo>
                  <a:pt x="8357" y="4075"/>
                  <a:pt x="8667" y="4407"/>
                  <a:pt x="8821" y="4572"/>
                </a:cubicBezTo>
                <a:cubicBezTo>
                  <a:pt x="8975" y="4737"/>
                  <a:pt x="9023" y="4798"/>
                  <a:pt x="9100" y="4883"/>
                </a:cubicBezTo>
                <a:lnTo>
                  <a:pt x="9283" y="5083"/>
                </a:lnTo>
                <a:cubicBezTo>
                  <a:pt x="9287" y="5071"/>
                  <a:pt x="9200" y="5195"/>
                  <a:pt x="9143" y="5263"/>
                </a:cubicBezTo>
                <a:cubicBezTo>
                  <a:pt x="9086" y="5331"/>
                  <a:pt x="9008" y="5419"/>
                  <a:pt x="8943" y="5493"/>
                </a:cubicBezTo>
                <a:cubicBezTo>
                  <a:pt x="8878" y="5567"/>
                  <a:pt x="8824" y="5628"/>
                  <a:pt x="8752" y="5707"/>
                </a:cubicBezTo>
                <a:cubicBezTo>
                  <a:pt x="8680" y="5786"/>
                  <a:pt x="8603" y="5873"/>
                  <a:pt x="8512" y="5967"/>
                </a:cubicBezTo>
                <a:cubicBezTo>
                  <a:pt x="8421" y="6061"/>
                  <a:pt x="8283" y="6194"/>
                  <a:pt x="8206" y="6271"/>
                </a:cubicBezTo>
                <a:cubicBezTo>
                  <a:pt x="8129" y="6348"/>
                  <a:pt x="8115" y="6363"/>
                  <a:pt x="8050" y="6427"/>
                </a:cubicBezTo>
                <a:cubicBezTo>
                  <a:pt x="7985" y="6491"/>
                  <a:pt x="7887" y="6582"/>
                  <a:pt x="7813" y="6653"/>
                </a:cubicBezTo>
                <a:cubicBezTo>
                  <a:pt x="7739" y="6724"/>
                  <a:pt x="7678" y="6785"/>
                  <a:pt x="7605" y="6852"/>
                </a:cubicBezTo>
                <a:cubicBezTo>
                  <a:pt x="7532" y="6919"/>
                  <a:pt x="7467" y="6973"/>
                  <a:pt x="7373" y="7053"/>
                </a:cubicBezTo>
                <a:cubicBezTo>
                  <a:pt x="7279" y="7133"/>
                  <a:pt x="7156" y="7238"/>
                  <a:pt x="7043" y="7333"/>
                </a:cubicBezTo>
                <a:cubicBezTo>
                  <a:pt x="6930" y="7428"/>
                  <a:pt x="6810" y="7530"/>
                  <a:pt x="6693" y="7623"/>
                </a:cubicBezTo>
                <a:cubicBezTo>
                  <a:pt x="6576" y="7716"/>
                  <a:pt x="6458" y="7806"/>
                  <a:pt x="6343" y="7893"/>
                </a:cubicBezTo>
                <a:cubicBezTo>
                  <a:pt x="6228" y="7980"/>
                  <a:pt x="6134" y="8048"/>
                  <a:pt x="6000" y="8143"/>
                </a:cubicBezTo>
                <a:cubicBezTo>
                  <a:pt x="5866" y="8238"/>
                  <a:pt x="5683" y="8366"/>
                  <a:pt x="5540" y="8463"/>
                </a:cubicBezTo>
                <a:cubicBezTo>
                  <a:pt x="5397" y="8560"/>
                  <a:pt x="5262" y="8648"/>
                  <a:pt x="5140" y="8723"/>
                </a:cubicBezTo>
                <a:cubicBezTo>
                  <a:pt x="5018" y="8798"/>
                  <a:pt x="4926" y="8850"/>
                  <a:pt x="4810" y="8913"/>
                </a:cubicBezTo>
                <a:cubicBezTo>
                  <a:pt x="4694" y="8976"/>
                  <a:pt x="4568" y="9041"/>
                  <a:pt x="4443" y="9103"/>
                </a:cubicBezTo>
                <a:cubicBezTo>
                  <a:pt x="4318" y="9165"/>
                  <a:pt x="4187" y="9226"/>
                  <a:pt x="4057" y="9283"/>
                </a:cubicBezTo>
                <a:cubicBezTo>
                  <a:pt x="3927" y="9340"/>
                  <a:pt x="3819" y="9385"/>
                  <a:pt x="3663" y="9443"/>
                </a:cubicBezTo>
                <a:cubicBezTo>
                  <a:pt x="3507" y="9501"/>
                  <a:pt x="3322" y="9569"/>
                  <a:pt x="3123" y="9630"/>
                </a:cubicBezTo>
                <a:cubicBezTo>
                  <a:pt x="2924" y="9691"/>
                  <a:pt x="2634" y="9768"/>
                  <a:pt x="2467" y="9812"/>
                </a:cubicBezTo>
                <a:cubicBezTo>
                  <a:pt x="2300" y="9856"/>
                  <a:pt x="2295" y="9857"/>
                  <a:pt x="2119" y="9892"/>
                </a:cubicBezTo>
                <a:cubicBezTo>
                  <a:pt x="1943" y="9927"/>
                  <a:pt x="1610" y="9989"/>
                  <a:pt x="1414" y="10022"/>
                </a:cubicBezTo>
                <a:cubicBezTo>
                  <a:pt x="1218" y="10055"/>
                  <a:pt x="1100" y="10070"/>
                  <a:pt x="944" y="10092"/>
                </a:cubicBezTo>
                <a:cubicBezTo>
                  <a:pt x="788" y="10114"/>
                  <a:pt x="609" y="10139"/>
                  <a:pt x="480" y="10153"/>
                </a:cubicBezTo>
                <a:cubicBezTo>
                  <a:pt x="351" y="10167"/>
                  <a:pt x="247" y="10170"/>
                  <a:pt x="170" y="10173"/>
                </a:cubicBezTo>
                <a:lnTo>
                  <a:pt x="15" y="10172"/>
                </a:lnTo>
                <a:lnTo>
                  <a:pt x="7" y="9360"/>
                </a:lnTo>
                <a:cubicBezTo>
                  <a:pt x="6" y="9131"/>
                  <a:pt x="7" y="9193"/>
                  <a:pt x="7" y="8800"/>
                </a:cubicBezTo>
                <a:lnTo>
                  <a:pt x="7" y="7000"/>
                </a:lnTo>
                <a:lnTo>
                  <a:pt x="0" y="3"/>
                </a:lnTo>
                <a:lnTo>
                  <a:pt x="2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/>
              <a:t> </a:t>
            </a:r>
            <a:endParaRPr lang="fr-FR" dirty="0"/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8B36BF8E-EF65-409F-8995-8D33035F3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34" y="2057395"/>
            <a:ext cx="2247198" cy="7755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2800" b="1" i="0">
                <a:solidFill>
                  <a:schemeClr val="bg1"/>
                </a:solidFill>
                <a:latin typeface="Vinci Sans Extra Light" charset="0"/>
                <a:ea typeface="Vinci Sans Extra Light" charset="0"/>
                <a:cs typeface="Vinci Sans Extra Light" charset="0"/>
              </a:defRPr>
            </a:lvl1pPr>
          </a:lstStyle>
          <a:p>
            <a:pPr lvl="0"/>
            <a:r>
              <a:rPr lang="en-US" dirty="0"/>
              <a:t>This is your presentation title</a:t>
            </a:r>
            <a:endParaRPr lang="fr-FR" dirty="0"/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8B36BF8E-EF65-409F-8995-8D33035F3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34" y="1576140"/>
            <a:ext cx="2113246" cy="4812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1800" b="0" i="0">
                <a:solidFill>
                  <a:schemeClr val="bg1"/>
                </a:solidFill>
                <a:latin typeface="Vinci Sans Medium" charset="0"/>
                <a:ea typeface="Vinci Sans Medium" charset="0"/>
                <a:cs typeface="Vinci Sans Medium" charset="0"/>
              </a:defRPr>
            </a:lvl1pPr>
          </a:lstStyle>
          <a:p>
            <a:pPr lvl="0"/>
            <a:r>
              <a:rPr lang="fr-FR" dirty="0"/>
              <a:t>TITLE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3A960AB-E223-4D68-ADD2-D4131598AE06}"/>
              </a:ext>
            </a:extLst>
          </p:cNvPr>
          <p:cNvGrpSpPr/>
          <p:nvPr userDrawn="1"/>
        </p:nvGrpSpPr>
        <p:grpSpPr>
          <a:xfrm>
            <a:off x="7525614" y="4548482"/>
            <a:ext cx="1323142" cy="341650"/>
            <a:chOff x="3773215" y="2849985"/>
            <a:chExt cx="1596895" cy="412336"/>
          </a:xfrm>
        </p:grpSpPr>
        <p:sp>
          <p:nvSpPr>
            <p:cNvPr id="45" name="Shape 2496">
              <a:extLst>
                <a:ext uri="{FF2B5EF4-FFF2-40B4-BE49-F238E27FC236}">
                  <a16:creationId xmlns:a16="http://schemas.microsoft.com/office/drawing/2014/main" id="{555435E5-A7BF-4F87-B791-D95C8F18BB49}"/>
                </a:ext>
              </a:extLst>
            </p:cNvPr>
            <p:cNvSpPr/>
            <p:nvPr/>
          </p:nvSpPr>
          <p:spPr>
            <a:xfrm>
              <a:off x="4951963" y="2849985"/>
              <a:ext cx="265297" cy="265431"/>
            </a:xfrm>
            <a:custGeom>
              <a:avLst/>
              <a:gdLst/>
              <a:ahLst/>
              <a:cxnLst/>
              <a:rect l="0" t="0" r="0" b="0"/>
              <a:pathLst>
                <a:path w="265366" h="265443">
                  <a:moveTo>
                    <a:pt x="164922" y="0"/>
                  </a:moveTo>
                  <a:lnTo>
                    <a:pt x="244818" y="0"/>
                  </a:lnTo>
                  <a:cubicBezTo>
                    <a:pt x="256184" y="0"/>
                    <a:pt x="265366" y="9195"/>
                    <a:pt x="265366" y="20536"/>
                  </a:cubicBezTo>
                  <a:lnTo>
                    <a:pt x="265366" y="100470"/>
                  </a:lnTo>
                  <a:cubicBezTo>
                    <a:pt x="265366" y="111824"/>
                    <a:pt x="256184" y="121031"/>
                    <a:pt x="244818" y="121031"/>
                  </a:cubicBezTo>
                  <a:cubicBezTo>
                    <a:pt x="244818" y="121031"/>
                    <a:pt x="183655" y="121006"/>
                    <a:pt x="183553" y="121006"/>
                  </a:cubicBezTo>
                  <a:cubicBezTo>
                    <a:pt x="164528" y="121006"/>
                    <a:pt x="148234" y="135509"/>
                    <a:pt x="141732" y="141758"/>
                  </a:cubicBezTo>
                  <a:cubicBezTo>
                    <a:pt x="135191" y="147981"/>
                    <a:pt x="121514" y="164846"/>
                    <a:pt x="121463" y="191770"/>
                  </a:cubicBezTo>
                  <a:lnTo>
                    <a:pt x="121463" y="265443"/>
                  </a:lnTo>
                  <a:lnTo>
                    <a:pt x="0" y="265443"/>
                  </a:lnTo>
                  <a:lnTo>
                    <a:pt x="0" y="143942"/>
                  </a:lnTo>
                  <a:lnTo>
                    <a:pt x="73698" y="143942"/>
                  </a:lnTo>
                  <a:cubicBezTo>
                    <a:pt x="100609" y="143891"/>
                    <a:pt x="117475" y="130226"/>
                    <a:pt x="123723" y="123673"/>
                  </a:cubicBezTo>
                  <a:cubicBezTo>
                    <a:pt x="129946" y="117170"/>
                    <a:pt x="144437" y="100813"/>
                    <a:pt x="144437" y="81814"/>
                  </a:cubicBezTo>
                  <a:lnTo>
                    <a:pt x="144437" y="20524"/>
                  </a:lnTo>
                  <a:cubicBezTo>
                    <a:pt x="144437" y="9195"/>
                    <a:pt x="153619" y="0"/>
                    <a:pt x="164922" y="0"/>
                  </a:cubicBezTo>
                  <a:close/>
                </a:path>
              </a:pathLst>
            </a:custGeom>
            <a:solidFill>
              <a:srgbClr val="E20025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303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2497">
              <a:extLst>
                <a:ext uri="{FF2B5EF4-FFF2-40B4-BE49-F238E27FC236}">
                  <a16:creationId xmlns:a16="http://schemas.microsoft.com/office/drawing/2014/main" id="{AC6A4C79-A5D3-4AA0-921B-DE65B29F1353}"/>
                </a:ext>
              </a:extLst>
            </p:cNvPr>
            <p:cNvSpPr/>
            <p:nvPr/>
          </p:nvSpPr>
          <p:spPr>
            <a:xfrm>
              <a:off x="5096357" y="2988419"/>
              <a:ext cx="273753" cy="273902"/>
            </a:xfrm>
            <a:custGeom>
              <a:avLst/>
              <a:gdLst/>
              <a:ahLst/>
              <a:cxnLst/>
              <a:rect l="0" t="0" r="0" b="0"/>
              <a:pathLst>
                <a:path w="273825" h="273914">
                  <a:moveTo>
                    <a:pt x="203721" y="0"/>
                  </a:moveTo>
                  <a:cubicBezTo>
                    <a:pt x="223253" y="0"/>
                    <a:pt x="240830" y="7696"/>
                    <a:pt x="253416" y="20434"/>
                  </a:cubicBezTo>
                  <a:cubicBezTo>
                    <a:pt x="265964" y="33172"/>
                    <a:pt x="273825" y="50610"/>
                    <a:pt x="273825" y="70142"/>
                  </a:cubicBezTo>
                  <a:cubicBezTo>
                    <a:pt x="273825" y="110033"/>
                    <a:pt x="241300" y="141884"/>
                    <a:pt x="202489" y="141884"/>
                  </a:cubicBezTo>
                  <a:cubicBezTo>
                    <a:pt x="195415" y="141884"/>
                    <a:pt x="182004" y="138811"/>
                    <a:pt x="176263" y="138811"/>
                  </a:cubicBezTo>
                  <a:cubicBezTo>
                    <a:pt x="145707" y="138811"/>
                    <a:pt x="120929" y="163563"/>
                    <a:pt x="120929" y="194120"/>
                  </a:cubicBezTo>
                  <a:lnTo>
                    <a:pt x="120929" y="253352"/>
                  </a:lnTo>
                  <a:cubicBezTo>
                    <a:pt x="120929" y="264719"/>
                    <a:pt x="111747" y="273914"/>
                    <a:pt x="100393" y="273914"/>
                  </a:cubicBezTo>
                  <a:lnTo>
                    <a:pt x="20498" y="273914"/>
                  </a:lnTo>
                  <a:cubicBezTo>
                    <a:pt x="9182" y="273914"/>
                    <a:pt x="0" y="264719"/>
                    <a:pt x="0" y="253352"/>
                  </a:cubicBezTo>
                  <a:lnTo>
                    <a:pt x="0" y="173431"/>
                  </a:lnTo>
                  <a:cubicBezTo>
                    <a:pt x="0" y="162103"/>
                    <a:pt x="9182" y="152870"/>
                    <a:pt x="20498" y="152870"/>
                  </a:cubicBezTo>
                  <a:lnTo>
                    <a:pt x="79731" y="152870"/>
                  </a:lnTo>
                  <a:cubicBezTo>
                    <a:pt x="110287" y="152870"/>
                    <a:pt x="135014" y="128092"/>
                    <a:pt x="135014" y="97587"/>
                  </a:cubicBezTo>
                  <a:cubicBezTo>
                    <a:pt x="135014" y="91847"/>
                    <a:pt x="131940" y="78410"/>
                    <a:pt x="131940" y="71336"/>
                  </a:cubicBezTo>
                  <a:cubicBezTo>
                    <a:pt x="131940" y="32512"/>
                    <a:pt x="163792" y="0"/>
                    <a:pt x="203721" y="0"/>
                  </a:cubicBezTo>
                  <a:close/>
                </a:path>
              </a:pathLst>
            </a:custGeom>
            <a:solidFill>
              <a:srgbClr val="E20025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3031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2498">
              <a:extLst>
                <a:ext uri="{FF2B5EF4-FFF2-40B4-BE49-F238E27FC236}">
                  <a16:creationId xmlns:a16="http://schemas.microsoft.com/office/drawing/2014/main" id="{7376065D-4FE4-4AE5-8826-54FC1BEE4B19}"/>
                </a:ext>
              </a:extLst>
            </p:cNvPr>
            <p:cNvSpPr/>
            <p:nvPr/>
          </p:nvSpPr>
          <p:spPr>
            <a:xfrm>
              <a:off x="4480419" y="2991414"/>
              <a:ext cx="241783" cy="152774"/>
            </a:xfrm>
            <a:custGeom>
              <a:avLst/>
              <a:gdLst/>
              <a:ahLst/>
              <a:cxnLst/>
              <a:rect l="0" t="0" r="0" b="0"/>
              <a:pathLst>
                <a:path w="241846" h="152781">
                  <a:moveTo>
                    <a:pt x="120929" y="0"/>
                  </a:moveTo>
                  <a:cubicBezTo>
                    <a:pt x="194920" y="0"/>
                    <a:pt x="241846" y="11697"/>
                    <a:pt x="241846" y="11697"/>
                  </a:cubicBezTo>
                  <a:lnTo>
                    <a:pt x="241846" y="55981"/>
                  </a:lnTo>
                  <a:cubicBezTo>
                    <a:pt x="241846" y="55981"/>
                    <a:pt x="189268" y="45809"/>
                    <a:pt x="120929" y="45580"/>
                  </a:cubicBezTo>
                  <a:cubicBezTo>
                    <a:pt x="88074" y="45580"/>
                    <a:pt x="65227" y="49466"/>
                    <a:pt x="51613" y="50826"/>
                  </a:cubicBezTo>
                  <a:cubicBezTo>
                    <a:pt x="51651" y="61532"/>
                    <a:pt x="51600" y="91465"/>
                    <a:pt x="51613" y="102032"/>
                  </a:cubicBezTo>
                  <a:cubicBezTo>
                    <a:pt x="63767" y="103225"/>
                    <a:pt x="86335" y="107239"/>
                    <a:pt x="120409" y="107239"/>
                  </a:cubicBezTo>
                  <a:cubicBezTo>
                    <a:pt x="190627" y="107239"/>
                    <a:pt x="241846" y="97193"/>
                    <a:pt x="241846" y="97193"/>
                  </a:cubicBezTo>
                  <a:lnTo>
                    <a:pt x="241846" y="141148"/>
                  </a:lnTo>
                  <a:cubicBezTo>
                    <a:pt x="241846" y="141148"/>
                    <a:pt x="194208" y="152781"/>
                    <a:pt x="120929" y="152781"/>
                  </a:cubicBezTo>
                  <a:cubicBezTo>
                    <a:pt x="47117" y="152781"/>
                    <a:pt x="0" y="141097"/>
                    <a:pt x="0" y="141097"/>
                  </a:cubicBezTo>
                  <a:lnTo>
                    <a:pt x="0" y="11722"/>
                  </a:lnTo>
                  <a:cubicBezTo>
                    <a:pt x="0" y="11722"/>
                    <a:pt x="46368" y="0"/>
                    <a:pt x="120929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75435">
              <a:extLst>
                <a:ext uri="{FF2B5EF4-FFF2-40B4-BE49-F238E27FC236}">
                  <a16:creationId xmlns:a16="http://schemas.microsoft.com/office/drawing/2014/main" id="{E6CEF634-8400-4822-BF56-4A3459292C9E}"/>
                </a:ext>
              </a:extLst>
            </p:cNvPr>
            <p:cNvSpPr/>
            <p:nvPr/>
          </p:nvSpPr>
          <p:spPr>
            <a:xfrm>
              <a:off x="4779591" y="2993837"/>
              <a:ext cx="52945" cy="147453"/>
            </a:xfrm>
            <a:custGeom>
              <a:avLst/>
              <a:gdLst/>
              <a:ahLst/>
              <a:cxnLst/>
              <a:rect l="0" t="0" r="0" b="0"/>
              <a:pathLst>
                <a:path w="52959" h="147460">
                  <a:moveTo>
                    <a:pt x="0" y="0"/>
                  </a:moveTo>
                  <a:lnTo>
                    <a:pt x="52959" y="0"/>
                  </a:lnTo>
                  <a:lnTo>
                    <a:pt x="52959" y="147460"/>
                  </a:lnTo>
                  <a:lnTo>
                    <a:pt x="0" y="147460"/>
                  </a:lnTo>
                  <a:lnTo>
                    <a:pt x="0" y="0"/>
                  </a:lnTo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75436">
              <a:extLst>
                <a:ext uri="{FF2B5EF4-FFF2-40B4-BE49-F238E27FC236}">
                  <a16:creationId xmlns:a16="http://schemas.microsoft.com/office/drawing/2014/main" id="{06952F3A-8F92-42E4-BA02-8E321516C5AA}"/>
                </a:ext>
              </a:extLst>
            </p:cNvPr>
            <p:cNvSpPr/>
            <p:nvPr/>
          </p:nvSpPr>
          <p:spPr>
            <a:xfrm>
              <a:off x="4071307" y="2993837"/>
              <a:ext cx="52958" cy="147453"/>
            </a:xfrm>
            <a:custGeom>
              <a:avLst/>
              <a:gdLst/>
              <a:ahLst/>
              <a:cxnLst/>
              <a:rect l="0" t="0" r="0" b="0"/>
              <a:pathLst>
                <a:path w="52972" h="147460">
                  <a:moveTo>
                    <a:pt x="0" y="0"/>
                  </a:moveTo>
                  <a:lnTo>
                    <a:pt x="52972" y="0"/>
                  </a:lnTo>
                  <a:lnTo>
                    <a:pt x="52972" y="147460"/>
                  </a:lnTo>
                  <a:lnTo>
                    <a:pt x="0" y="147460"/>
                  </a:lnTo>
                  <a:lnTo>
                    <a:pt x="0" y="0"/>
                  </a:lnTo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2501">
              <a:extLst>
                <a:ext uri="{FF2B5EF4-FFF2-40B4-BE49-F238E27FC236}">
                  <a16:creationId xmlns:a16="http://schemas.microsoft.com/office/drawing/2014/main" id="{C321E05A-CF39-440A-8CC8-B951065D87D6}"/>
                </a:ext>
              </a:extLst>
            </p:cNvPr>
            <p:cNvSpPr/>
            <p:nvPr/>
          </p:nvSpPr>
          <p:spPr>
            <a:xfrm>
              <a:off x="4183529" y="2993832"/>
              <a:ext cx="238482" cy="147453"/>
            </a:xfrm>
            <a:custGeom>
              <a:avLst/>
              <a:gdLst/>
              <a:ahLst/>
              <a:cxnLst/>
              <a:rect l="0" t="0" r="0" b="0"/>
              <a:pathLst>
                <a:path w="238544" h="147460">
                  <a:moveTo>
                    <a:pt x="187097" y="0"/>
                  </a:moveTo>
                  <a:lnTo>
                    <a:pt x="238544" y="0"/>
                  </a:lnTo>
                  <a:lnTo>
                    <a:pt x="238544" y="147460"/>
                  </a:lnTo>
                  <a:lnTo>
                    <a:pt x="187071" y="147460"/>
                  </a:lnTo>
                  <a:cubicBezTo>
                    <a:pt x="187071" y="147460"/>
                    <a:pt x="148806" y="116497"/>
                    <a:pt x="92494" y="87363"/>
                  </a:cubicBezTo>
                  <a:cubicBezTo>
                    <a:pt x="76810" y="79210"/>
                    <a:pt x="63526" y="73812"/>
                    <a:pt x="51232" y="68809"/>
                  </a:cubicBezTo>
                  <a:lnTo>
                    <a:pt x="51245" y="147460"/>
                  </a:lnTo>
                  <a:lnTo>
                    <a:pt x="0" y="147460"/>
                  </a:lnTo>
                  <a:lnTo>
                    <a:pt x="0" y="267"/>
                  </a:lnTo>
                  <a:cubicBezTo>
                    <a:pt x="0" y="267"/>
                    <a:pt x="43345" y="8687"/>
                    <a:pt x="92570" y="34214"/>
                  </a:cubicBezTo>
                  <a:cubicBezTo>
                    <a:pt x="148882" y="63386"/>
                    <a:pt x="187097" y="91694"/>
                    <a:pt x="187097" y="91694"/>
                  </a:cubicBezTo>
                  <a:lnTo>
                    <a:pt x="187097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2502">
              <a:extLst>
                <a:ext uri="{FF2B5EF4-FFF2-40B4-BE49-F238E27FC236}">
                  <a16:creationId xmlns:a16="http://schemas.microsoft.com/office/drawing/2014/main" id="{10B82C50-020A-4418-8978-4CB7042DB1ED}"/>
                </a:ext>
              </a:extLst>
            </p:cNvPr>
            <p:cNvSpPr/>
            <p:nvPr/>
          </p:nvSpPr>
          <p:spPr>
            <a:xfrm>
              <a:off x="3773215" y="2991343"/>
              <a:ext cx="262758" cy="153891"/>
            </a:xfrm>
            <a:custGeom>
              <a:avLst/>
              <a:gdLst/>
              <a:ahLst/>
              <a:cxnLst/>
              <a:rect l="0" t="0" r="0" b="0"/>
              <a:pathLst>
                <a:path w="262827" h="153898">
                  <a:moveTo>
                    <a:pt x="223660" y="0"/>
                  </a:moveTo>
                  <a:lnTo>
                    <a:pt x="262827" y="35890"/>
                  </a:lnTo>
                  <a:lnTo>
                    <a:pt x="131483" y="153898"/>
                  </a:lnTo>
                  <a:lnTo>
                    <a:pt x="0" y="35826"/>
                  </a:lnTo>
                  <a:lnTo>
                    <a:pt x="39307" y="12"/>
                  </a:lnTo>
                  <a:cubicBezTo>
                    <a:pt x="39307" y="12"/>
                    <a:pt x="119609" y="77330"/>
                    <a:pt x="131483" y="88354"/>
                  </a:cubicBezTo>
                  <a:cubicBezTo>
                    <a:pt x="143320" y="77330"/>
                    <a:pt x="223660" y="0"/>
                    <a:pt x="223660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2503">
              <a:extLst>
                <a:ext uri="{FF2B5EF4-FFF2-40B4-BE49-F238E27FC236}">
                  <a16:creationId xmlns:a16="http://schemas.microsoft.com/office/drawing/2014/main" id="{A852FD0F-E1AE-4BEE-A4EE-D42AEEAA3BAC}"/>
                </a:ext>
              </a:extLst>
            </p:cNvPr>
            <p:cNvSpPr/>
            <p:nvPr/>
          </p:nvSpPr>
          <p:spPr>
            <a:xfrm>
              <a:off x="4518205" y="3195723"/>
              <a:ext cx="38255" cy="63129"/>
            </a:xfrm>
            <a:custGeom>
              <a:avLst/>
              <a:gdLst/>
              <a:ahLst/>
              <a:cxnLst/>
              <a:rect l="0" t="0" r="0" b="0"/>
              <a:pathLst>
                <a:path w="38265" h="63132">
                  <a:moveTo>
                    <a:pt x="0" y="0"/>
                  </a:moveTo>
                  <a:lnTo>
                    <a:pt x="38265" y="0"/>
                  </a:lnTo>
                  <a:lnTo>
                    <a:pt x="38265" y="7798"/>
                  </a:lnTo>
                  <a:lnTo>
                    <a:pt x="14503" y="7798"/>
                  </a:lnTo>
                  <a:lnTo>
                    <a:pt x="14503" y="26873"/>
                  </a:lnTo>
                  <a:lnTo>
                    <a:pt x="35636" y="26873"/>
                  </a:lnTo>
                  <a:lnTo>
                    <a:pt x="35636" y="34582"/>
                  </a:lnTo>
                  <a:lnTo>
                    <a:pt x="14503" y="34582"/>
                  </a:lnTo>
                  <a:lnTo>
                    <a:pt x="14503" y="55321"/>
                  </a:lnTo>
                  <a:lnTo>
                    <a:pt x="38265" y="55321"/>
                  </a:lnTo>
                  <a:lnTo>
                    <a:pt x="38265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2504">
              <a:extLst>
                <a:ext uri="{FF2B5EF4-FFF2-40B4-BE49-F238E27FC236}">
                  <a16:creationId xmlns:a16="http://schemas.microsoft.com/office/drawing/2014/main" id="{6DF87BC0-07CF-4DB7-B85D-284F584F6863}"/>
                </a:ext>
              </a:extLst>
            </p:cNvPr>
            <p:cNvSpPr/>
            <p:nvPr/>
          </p:nvSpPr>
          <p:spPr>
            <a:xfrm>
              <a:off x="4569715" y="3195723"/>
              <a:ext cx="58024" cy="63129"/>
            </a:xfrm>
            <a:custGeom>
              <a:avLst/>
              <a:gdLst/>
              <a:ahLst/>
              <a:cxnLst/>
              <a:rect l="0" t="0" r="0" b="0"/>
              <a:pathLst>
                <a:path w="58039" h="63132">
                  <a:moveTo>
                    <a:pt x="0" y="0"/>
                  </a:moveTo>
                  <a:lnTo>
                    <a:pt x="13703" y="0"/>
                  </a:lnTo>
                  <a:lnTo>
                    <a:pt x="41821" y="38354"/>
                  </a:lnTo>
                  <a:cubicBezTo>
                    <a:pt x="44463" y="41948"/>
                    <a:pt x="46076" y="44780"/>
                    <a:pt x="46076" y="44780"/>
                  </a:cubicBezTo>
                  <a:lnTo>
                    <a:pt x="46292" y="44780"/>
                  </a:lnTo>
                  <a:cubicBezTo>
                    <a:pt x="46292" y="44780"/>
                    <a:pt x="45924" y="41745"/>
                    <a:pt x="45924" y="38049"/>
                  </a:cubicBezTo>
                  <a:lnTo>
                    <a:pt x="45924" y="0"/>
                  </a:lnTo>
                  <a:lnTo>
                    <a:pt x="58039" y="0"/>
                  </a:lnTo>
                  <a:lnTo>
                    <a:pt x="58039" y="63132"/>
                  </a:lnTo>
                  <a:lnTo>
                    <a:pt x="46393" y="63132"/>
                  </a:lnTo>
                  <a:lnTo>
                    <a:pt x="16561" y="22377"/>
                  </a:lnTo>
                  <a:cubicBezTo>
                    <a:pt x="13932" y="18809"/>
                    <a:pt x="12002" y="15304"/>
                    <a:pt x="12002" y="15304"/>
                  </a:cubicBezTo>
                  <a:lnTo>
                    <a:pt x="11773" y="15304"/>
                  </a:lnTo>
                  <a:cubicBezTo>
                    <a:pt x="11773" y="15304"/>
                    <a:pt x="12217" y="18910"/>
                    <a:pt x="12217" y="22644"/>
                  </a:cubicBezTo>
                  <a:lnTo>
                    <a:pt x="12217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2505">
              <a:extLst>
                <a:ext uri="{FF2B5EF4-FFF2-40B4-BE49-F238E27FC236}">
                  <a16:creationId xmlns:a16="http://schemas.microsoft.com/office/drawing/2014/main" id="{C6C30EBB-246D-490A-A058-399CCC70E36C}"/>
                </a:ext>
              </a:extLst>
            </p:cNvPr>
            <p:cNvSpPr/>
            <p:nvPr/>
          </p:nvSpPr>
          <p:spPr>
            <a:xfrm>
              <a:off x="4643969" y="3195723"/>
              <a:ext cx="38242" cy="63129"/>
            </a:xfrm>
            <a:custGeom>
              <a:avLst/>
              <a:gdLst/>
              <a:ahLst/>
              <a:cxnLst/>
              <a:rect l="0" t="0" r="0" b="0"/>
              <a:pathLst>
                <a:path w="38252" h="63132">
                  <a:moveTo>
                    <a:pt x="0" y="0"/>
                  </a:moveTo>
                  <a:lnTo>
                    <a:pt x="38252" y="0"/>
                  </a:lnTo>
                  <a:lnTo>
                    <a:pt x="38252" y="7798"/>
                  </a:lnTo>
                  <a:lnTo>
                    <a:pt x="14529" y="7798"/>
                  </a:lnTo>
                  <a:lnTo>
                    <a:pt x="14529" y="26873"/>
                  </a:lnTo>
                  <a:lnTo>
                    <a:pt x="35649" y="26873"/>
                  </a:lnTo>
                  <a:lnTo>
                    <a:pt x="35649" y="34582"/>
                  </a:lnTo>
                  <a:lnTo>
                    <a:pt x="14529" y="34582"/>
                  </a:lnTo>
                  <a:lnTo>
                    <a:pt x="14529" y="55321"/>
                  </a:lnTo>
                  <a:lnTo>
                    <a:pt x="38252" y="55321"/>
                  </a:lnTo>
                  <a:lnTo>
                    <a:pt x="38252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2506">
              <a:extLst>
                <a:ext uri="{FF2B5EF4-FFF2-40B4-BE49-F238E27FC236}">
                  <a16:creationId xmlns:a16="http://schemas.microsoft.com/office/drawing/2014/main" id="{F18A7BFC-FA33-46F2-BDF0-7911933C498B}"/>
                </a:ext>
              </a:extLst>
            </p:cNvPr>
            <p:cNvSpPr/>
            <p:nvPr/>
          </p:nvSpPr>
          <p:spPr>
            <a:xfrm>
              <a:off x="4695699" y="3194809"/>
              <a:ext cx="25317" cy="64043"/>
            </a:xfrm>
            <a:custGeom>
              <a:avLst/>
              <a:gdLst/>
              <a:ahLst/>
              <a:cxnLst/>
              <a:rect l="0" t="0" r="0" b="0"/>
              <a:pathLst>
                <a:path w="25324" h="64046">
                  <a:moveTo>
                    <a:pt x="21488" y="0"/>
                  </a:moveTo>
                  <a:lnTo>
                    <a:pt x="25324" y="904"/>
                  </a:lnTo>
                  <a:lnTo>
                    <a:pt x="25324" y="7750"/>
                  </a:lnTo>
                  <a:lnTo>
                    <a:pt x="21488" y="6667"/>
                  </a:lnTo>
                  <a:cubicBezTo>
                    <a:pt x="18402" y="6667"/>
                    <a:pt x="16002" y="7150"/>
                    <a:pt x="14288" y="7785"/>
                  </a:cubicBezTo>
                  <a:lnTo>
                    <a:pt x="14288" y="32563"/>
                  </a:lnTo>
                  <a:cubicBezTo>
                    <a:pt x="15202" y="32868"/>
                    <a:pt x="17488" y="33045"/>
                    <a:pt x="19659" y="33045"/>
                  </a:cubicBezTo>
                  <a:lnTo>
                    <a:pt x="25324" y="31467"/>
                  </a:lnTo>
                  <a:lnTo>
                    <a:pt x="25324" y="49308"/>
                  </a:lnTo>
                  <a:lnTo>
                    <a:pt x="14529" y="35420"/>
                  </a:lnTo>
                  <a:lnTo>
                    <a:pt x="14288" y="35420"/>
                  </a:lnTo>
                  <a:lnTo>
                    <a:pt x="14288" y="64046"/>
                  </a:lnTo>
                  <a:lnTo>
                    <a:pt x="0" y="64046"/>
                  </a:lnTo>
                  <a:lnTo>
                    <a:pt x="0" y="3543"/>
                  </a:lnTo>
                  <a:cubicBezTo>
                    <a:pt x="4927" y="1537"/>
                    <a:pt x="12446" y="0"/>
                    <a:pt x="21488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2507">
              <a:extLst>
                <a:ext uri="{FF2B5EF4-FFF2-40B4-BE49-F238E27FC236}">
                  <a16:creationId xmlns:a16="http://schemas.microsoft.com/office/drawing/2014/main" id="{AC03EA40-A969-4036-831B-9B377E597084}"/>
                </a:ext>
              </a:extLst>
            </p:cNvPr>
            <p:cNvSpPr/>
            <p:nvPr/>
          </p:nvSpPr>
          <p:spPr>
            <a:xfrm>
              <a:off x="4721016" y="3195713"/>
              <a:ext cx="27577" cy="63139"/>
            </a:xfrm>
            <a:custGeom>
              <a:avLst/>
              <a:gdLst/>
              <a:ahLst/>
              <a:cxnLst/>
              <a:rect l="0" t="0" r="0" b="0"/>
              <a:pathLst>
                <a:path w="27584" h="63142">
                  <a:moveTo>
                    <a:pt x="0" y="0"/>
                  </a:moveTo>
                  <a:lnTo>
                    <a:pt x="17999" y="4242"/>
                  </a:lnTo>
                  <a:cubicBezTo>
                    <a:pt x="22813" y="7554"/>
                    <a:pt x="25184" y="12342"/>
                    <a:pt x="25184" y="18247"/>
                  </a:cubicBezTo>
                  <a:cubicBezTo>
                    <a:pt x="25184" y="27823"/>
                    <a:pt x="16624" y="34313"/>
                    <a:pt x="4166" y="34961"/>
                  </a:cubicBezTo>
                  <a:lnTo>
                    <a:pt x="4166" y="35164"/>
                  </a:lnTo>
                  <a:lnTo>
                    <a:pt x="27584" y="63142"/>
                  </a:lnTo>
                  <a:lnTo>
                    <a:pt x="11456" y="63142"/>
                  </a:lnTo>
                  <a:lnTo>
                    <a:pt x="0" y="48404"/>
                  </a:lnTo>
                  <a:lnTo>
                    <a:pt x="0" y="30563"/>
                  </a:lnTo>
                  <a:lnTo>
                    <a:pt x="6896" y="28642"/>
                  </a:lnTo>
                  <a:cubicBezTo>
                    <a:pt x="9668" y="26366"/>
                    <a:pt x="11036" y="23035"/>
                    <a:pt x="11036" y="18819"/>
                  </a:cubicBezTo>
                  <a:cubicBezTo>
                    <a:pt x="11036" y="14412"/>
                    <a:pt x="9969" y="11148"/>
                    <a:pt x="7577" y="8986"/>
                  </a:cubicBezTo>
                  <a:lnTo>
                    <a:pt x="0" y="6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2508">
              <a:extLst>
                <a:ext uri="{FF2B5EF4-FFF2-40B4-BE49-F238E27FC236}">
                  <a16:creationId xmlns:a16="http://schemas.microsoft.com/office/drawing/2014/main" id="{ADBB944A-C695-42C8-B8AA-70F8767CF977}"/>
                </a:ext>
              </a:extLst>
            </p:cNvPr>
            <p:cNvSpPr/>
            <p:nvPr/>
          </p:nvSpPr>
          <p:spPr>
            <a:xfrm>
              <a:off x="4757039" y="3194813"/>
              <a:ext cx="55256" cy="64957"/>
            </a:xfrm>
            <a:custGeom>
              <a:avLst/>
              <a:gdLst/>
              <a:ahLst/>
              <a:cxnLst/>
              <a:rect l="0" t="0" r="0" b="0"/>
              <a:pathLst>
                <a:path w="55270" h="64960">
                  <a:moveTo>
                    <a:pt x="34608" y="0"/>
                  </a:moveTo>
                  <a:cubicBezTo>
                    <a:pt x="43523" y="0"/>
                    <a:pt x="49797" y="1359"/>
                    <a:pt x="54267" y="3467"/>
                  </a:cubicBezTo>
                  <a:lnTo>
                    <a:pt x="49898" y="10642"/>
                  </a:lnTo>
                  <a:cubicBezTo>
                    <a:pt x="47409" y="9449"/>
                    <a:pt x="43066" y="8229"/>
                    <a:pt x="36322" y="8229"/>
                  </a:cubicBezTo>
                  <a:cubicBezTo>
                    <a:pt x="22733" y="8229"/>
                    <a:pt x="14719" y="15773"/>
                    <a:pt x="14719" y="32664"/>
                  </a:cubicBezTo>
                  <a:cubicBezTo>
                    <a:pt x="14719" y="48616"/>
                    <a:pt x="22733" y="56896"/>
                    <a:pt x="33693" y="56896"/>
                  </a:cubicBezTo>
                  <a:cubicBezTo>
                    <a:pt x="37909" y="56896"/>
                    <a:pt x="40322" y="56223"/>
                    <a:pt x="41592" y="55689"/>
                  </a:cubicBezTo>
                  <a:lnTo>
                    <a:pt x="41592" y="34950"/>
                  </a:lnTo>
                  <a:lnTo>
                    <a:pt x="30264" y="34950"/>
                  </a:lnTo>
                  <a:lnTo>
                    <a:pt x="30264" y="27775"/>
                  </a:lnTo>
                  <a:lnTo>
                    <a:pt x="55270" y="27775"/>
                  </a:lnTo>
                  <a:lnTo>
                    <a:pt x="55270" y="61392"/>
                  </a:lnTo>
                  <a:cubicBezTo>
                    <a:pt x="50368" y="63690"/>
                    <a:pt x="44653" y="64960"/>
                    <a:pt x="34265" y="64960"/>
                  </a:cubicBezTo>
                  <a:cubicBezTo>
                    <a:pt x="13233" y="64960"/>
                    <a:pt x="0" y="53302"/>
                    <a:pt x="0" y="32093"/>
                  </a:cubicBezTo>
                  <a:cubicBezTo>
                    <a:pt x="0" y="12001"/>
                    <a:pt x="14262" y="0"/>
                    <a:pt x="34608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75437">
              <a:extLst>
                <a:ext uri="{FF2B5EF4-FFF2-40B4-BE49-F238E27FC236}">
                  <a16:creationId xmlns:a16="http://schemas.microsoft.com/office/drawing/2014/main" id="{4A4CCE95-953A-4015-9163-319C41B34140}"/>
                </a:ext>
              </a:extLst>
            </p:cNvPr>
            <p:cNvSpPr/>
            <p:nvPr/>
          </p:nvSpPr>
          <p:spPr>
            <a:xfrm>
              <a:off x="4828232" y="3195731"/>
              <a:ext cx="14588" cy="63129"/>
            </a:xfrm>
            <a:custGeom>
              <a:avLst/>
              <a:gdLst/>
              <a:ahLst/>
              <a:cxnLst/>
              <a:rect l="0" t="0" r="0" b="0"/>
              <a:pathLst>
                <a:path w="14592" h="63132">
                  <a:moveTo>
                    <a:pt x="0" y="0"/>
                  </a:moveTo>
                  <a:lnTo>
                    <a:pt x="14592" y="0"/>
                  </a:lnTo>
                  <a:lnTo>
                    <a:pt x="14592" y="63132"/>
                  </a:lnTo>
                  <a:lnTo>
                    <a:pt x="0" y="63132"/>
                  </a:lnTo>
                  <a:lnTo>
                    <a:pt x="0" y="0"/>
                  </a:lnTo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2510">
              <a:extLst>
                <a:ext uri="{FF2B5EF4-FFF2-40B4-BE49-F238E27FC236}">
                  <a16:creationId xmlns:a16="http://schemas.microsoft.com/office/drawing/2014/main" id="{486449F2-081A-4BDC-BE3C-36FD0F0A042C}"/>
                </a:ext>
              </a:extLst>
            </p:cNvPr>
            <p:cNvSpPr/>
            <p:nvPr/>
          </p:nvSpPr>
          <p:spPr>
            <a:xfrm>
              <a:off x="4859255" y="3195723"/>
              <a:ext cx="38281" cy="63129"/>
            </a:xfrm>
            <a:custGeom>
              <a:avLst/>
              <a:gdLst/>
              <a:ahLst/>
              <a:cxnLst/>
              <a:rect l="0" t="0" r="0" b="0"/>
              <a:pathLst>
                <a:path w="38291" h="63132">
                  <a:moveTo>
                    <a:pt x="0" y="0"/>
                  </a:moveTo>
                  <a:lnTo>
                    <a:pt x="38291" y="0"/>
                  </a:lnTo>
                  <a:lnTo>
                    <a:pt x="38291" y="7798"/>
                  </a:lnTo>
                  <a:lnTo>
                    <a:pt x="14529" y="7798"/>
                  </a:lnTo>
                  <a:lnTo>
                    <a:pt x="14529" y="26873"/>
                  </a:lnTo>
                  <a:lnTo>
                    <a:pt x="35674" y="26873"/>
                  </a:lnTo>
                  <a:lnTo>
                    <a:pt x="35674" y="34582"/>
                  </a:lnTo>
                  <a:lnTo>
                    <a:pt x="14529" y="34582"/>
                  </a:lnTo>
                  <a:lnTo>
                    <a:pt x="14529" y="55321"/>
                  </a:lnTo>
                  <a:lnTo>
                    <a:pt x="38291" y="55321"/>
                  </a:lnTo>
                  <a:lnTo>
                    <a:pt x="38291" y="63132"/>
                  </a:lnTo>
                  <a:lnTo>
                    <a:pt x="0" y="63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2511">
              <a:extLst>
                <a:ext uri="{FF2B5EF4-FFF2-40B4-BE49-F238E27FC236}">
                  <a16:creationId xmlns:a16="http://schemas.microsoft.com/office/drawing/2014/main" id="{E0A0E8CC-BB91-4126-A322-A5DBCB2CB430}"/>
                </a:ext>
              </a:extLst>
            </p:cNvPr>
            <p:cNvSpPr/>
            <p:nvPr/>
          </p:nvSpPr>
          <p:spPr>
            <a:xfrm>
              <a:off x="4906908" y="3194813"/>
              <a:ext cx="44565" cy="64957"/>
            </a:xfrm>
            <a:custGeom>
              <a:avLst/>
              <a:gdLst/>
              <a:ahLst/>
              <a:cxnLst/>
              <a:rect l="0" t="0" r="0" b="0"/>
              <a:pathLst>
                <a:path w="44577" h="64960">
                  <a:moveTo>
                    <a:pt x="24333" y="0"/>
                  </a:moveTo>
                  <a:cubicBezTo>
                    <a:pt x="32245" y="0"/>
                    <a:pt x="38024" y="1537"/>
                    <a:pt x="41618" y="3543"/>
                  </a:cubicBezTo>
                  <a:lnTo>
                    <a:pt x="38392" y="10719"/>
                  </a:lnTo>
                  <a:cubicBezTo>
                    <a:pt x="35662" y="9347"/>
                    <a:pt x="31305" y="7887"/>
                    <a:pt x="26264" y="7887"/>
                  </a:cubicBezTo>
                  <a:cubicBezTo>
                    <a:pt x="19101" y="7887"/>
                    <a:pt x="14948" y="11455"/>
                    <a:pt x="14948" y="17043"/>
                  </a:cubicBezTo>
                  <a:cubicBezTo>
                    <a:pt x="14948" y="22542"/>
                    <a:pt x="19990" y="25121"/>
                    <a:pt x="26861" y="27457"/>
                  </a:cubicBezTo>
                  <a:cubicBezTo>
                    <a:pt x="42291" y="32664"/>
                    <a:pt x="44577" y="39637"/>
                    <a:pt x="44577" y="45682"/>
                  </a:cubicBezTo>
                  <a:cubicBezTo>
                    <a:pt x="44577" y="56896"/>
                    <a:pt x="34049" y="64960"/>
                    <a:pt x="19444" y="64960"/>
                  </a:cubicBezTo>
                  <a:cubicBezTo>
                    <a:pt x="10071" y="64960"/>
                    <a:pt x="4242" y="63602"/>
                    <a:pt x="0" y="61392"/>
                  </a:cubicBezTo>
                  <a:lnTo>
                    <a:pt x="3543" y="53200"/>
                  </a:lnTo>
                  <a:cubicBezTo>
                    <a:pt x="6312" y="54661"/>
                    <a:pt x="10757" y="56159"/>
                    <a:pt x="16713" y="56159"/>
                  </a:cubicBezTo>
                  <a:cubicBezTo>
                    <a:pt x="24460" y="56159"/>
                    <a:pt x="29261" y="52286"/>
                    <a:pt x="29261" y="46406"/>
                  </a:cubicBezTo>
                  <a:cubicBezTo>
                    <a:pt x="29261" y="41643"/>
                    <a:pt x="25819" y="38722"/>
                    <a:pt x="17044" y="35789"/>
                  </a:cubicBezTo>
                  <a:cubicBezTo>
                    <a:pt x="4242" y="31471"/>
                    <a:pt x="800" y="24676"/>
                    <a:pt x="800" y="18504"/>
                  </a:cubicBezTo>
                  <a:cubicBezTo>
                    <a:pt x="800" y="8534"/>
                    <a:pt x="9842" y="0"/>
                    <a:pt x="24333" y="0"/>
                  </a:cubicBezTo>
                  <a:close/>
                </a:path>
              </a:pathLst>
            </a:custGeom>
            <a:solidFill>
              <a:srgbClr val="004489"/>
            </a:solidFill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41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1" name="Graphique 40">
            <a:extLst>
              <a:ext uri="{FF2B5EF4-FFF2-40B4-BE49-F238E27FC236}">
                <a16:creationId xmlns:a16="http://schemas.microsoft.com/office/drawing/2014/main" id="{1F72065C-BFEC-6444-ABBD-D22C6A879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D67C4E9-8C4E-4DAA-85D6-3EF139597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3B658E-F0C3-4A1C-A173-9448C2678CC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9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214313"/>
            <a:ext cx="8716962" cy="47482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C14FDA0A-E8A5-44B0-A2F3-EC1896125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615" y="2572569"/>
            <a:ext cx="3135313" cy="414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[titre]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4689475" cy="574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4400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fr-FR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74540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3">
            <a:extLst>
              <a:ext uri="{FF2B5EF4-FFF2-40B4-BE49-F238E27FC236}">
                <a16:creationId xmlns:a16="http://schemas.microsoft.com/office/drawing/2014/main" id="{8FD32CE0-C88B-4F5F-B371-FB5AAFD80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242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 headline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8B534B8-2884-FD45-BC55-A5BAEF13FB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ad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83E587-69BD-43FC-9431-849F2EFEF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E506BD-2186-4A55-B31B-074672D2A25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3">
            <a:extLst>
              <a:ext uri="{FF2B5EF4-FFF2-40B4-BE49-F238E27FC236}">
                <a16:creationId xmlns:a16="http://schemas.microsoft.com/office/drawing/2014/main" id="{C1CEC84B-9256-4BF5-95C9-53544DE368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3F729086-2FBA-49C5-9C73-138444C21A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1769B8CB-84E6-DF46-A814-19270E982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 (header)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83E587-69BD-43FC-9431-849F2EFEF4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E506BD-2186-4A55-B31B-074672D2A25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3">
            <a:extLst>
              <a:ext uri="{FF2B5EF4-FFF2-40B4-BE49-F238E27FC236}">
                <a16:creationId xmlns:a16="http://schemas.microsoft.com/office/drawing/2014/main" id="{537BD858-7919-4E5A-B70D-B5B9BC5A78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C1F350A-601A-41AF-A427-7B184AA727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8D390456-3C41-4580-A7A5-7950AEE299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743674"/>
            <a:ext cx="7429896" cy="303348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1B71AEF-5588-9A4F-AA36-84B3591513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ackgrou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1BD0C4-28C5-4F3D-B22E-EDED80C145A5}"/>
              </a:ext>
            </a:extLst>
          </p:cNvPr>
          <p:cNvSpPr/>
          <p:nvPr userDrawn="1"/>
        </p:nvSpPr>
        <p:spPr>
          <a:xfrm>
            <a:off x="154858" y="449826"/>
            <a:ext cx="8841657" cy="454245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2B9662-BC29-405D-B8C9-02EBCCD71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76CB19-12D2-49CE-880F-011020AB94E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7B7BEAAA-767D-4064-B9CB-F2C11F443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1B9A13EC-68F7-4A44-9387-541BF2C85F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A9B6148-90F9-BC4E-84EC-2F0538B8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ist (background)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1BD0C4-28C5-4F3D-B22E-EDED80C145A5}"/>
              </a:ext>
            </a:extLst>
          </p:cNvPr>
          <p:cNvSpPr/>
          <p:nvPr userDrawn="1"/>
        </p:nvSpPr>
        <p:spPr>
          <a:xfrm>
            <a:off x="154858" y="449826"/>
            <a:ext cx="8841657" cy="454245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2B9662-BC29-405D-B8C9-02EBCCD710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976CB19-12D2-49CE-880F-011020AB94E1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9487589A-83F9-4C89-BFB7-96770FE62F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743674"/>
            <a:ext cx="7429896" cy="303348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67639124-8A83-4582-B1D8-0E6146C2A7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055068DF-5EAB-4D47-B353-3505F130C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F29B5582-2EF8-4F46-B478-EFB9CF1A4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2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250" y="1986765"/>
            <a:ext cx="4033296" cy="269693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3D1B040-4FCF-094F-BDFB-9EF919BE93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5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(header)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44986F-7BDE-4168-BB5E-F5FDBBDD3901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2287702E-98AD-4A8F-8D02-86D73ED9CB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" y="1576388"/>
            <a:ext cx="8786813" cy="341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817C0F96-DFD9-4A6F-AA73-9B5ACE6444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E72EBCE-D249-7247-A68C-B942520C2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graphique 5">
            <a:extLst>
              <a:ext uri="{FF2B5EF4-FFF2-40B4-BE49-F238E27FC236}">
                <a16:creationId xmlns:a16="http://schemas.microsoft.com/office/drawing/2014/main" id="{CCC9EFE8-ED5F-43BE-A36E-D329973E741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45080" y="1886708"/>
            <a:ext cx="6246410" cy="290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B1531AA-A0F4-4020-9010-F77D6B872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413977B-00B1-4D3F-A2F6-AF6851D5AB4E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3">
            <a:extLst>
              <a:ext uri="{FF2B5EF4-FFF2-40B4-BE49-F238E27FC236}">
                <a16:creationId xmlns:a16="http://schemas.microsoft.com/office/drawing/2014/main" id="{70B2D2D5-AE8F-4495-A56D-69A4D0AD83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78B584B5-BE04-4541-A672-3BF016D01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DC61F32D-8162-F742-8C50-CE6C6265E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9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+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27B3DD9B-DC41-493D-B820-6C114B87D3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7" name="Espace réservé du graphique 5">
            <a:extLst>
              <a:ext uri="{FF2B5EF4-FFF2-40B4-BE49-F238E27FC236}">
                <a16:creationId xmlns:a16="http://schemas.microsoft.com/office/drawing/2014/main" id="{DA583D8F-0E24-4FAE-83B7-FCFD1D945B4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57251" y="1808333"/>
            <a:ext cx="4369842" cy="2900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fr-FR" dirty="0"/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B1FD939-81B3-4AFD-A222-DAC36BD1FF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5A34B549-1612-4B8F-BF43-13F00CD469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28CE1D-E5D0-4ED7-923A-2077F212DE09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C733EA1-4472-1242-8DEE-497BC8166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9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C158BEB7-831E-4A71-94D7-88817A0B6DFF}"/>
              </a:ext>
            </a:extLst>
          </p:cNvPr>
          <p:cNvSpPr/>
          <p:nvPr userDrawn="1"/>
        </p:nvSpPr>
        <p:spPr>
          <a:xfrm>
            <a:off x="-12356" y="754173"/>
            <a:ext cx="9156356" cy="4389327"/>
          </a:xfrm>
          <a:custGeom>
            <a:avLst/>
            <a:gdLst>
              <a:gd name="connsiteX0" fmla="*/ 8906062 w 9131643"/>
              <a:gd name="connsiteY0" fmla="*/ 102 h 4414430"/>
              <a:gd name="connsiteX1" fmla="*/ 9131643 w 9131643"/>
              <a:gd name="connsiteY1" fmla="*/ 5864 h 4414430"/>
              <a:gd name="connsiteX2" fmla="*/ 9124399 w 9131643"/>
              <a:gd name="connsiteY2" fmla="*/ 4412986 h 4414430"/>
              <a:gd name="connsiteX3" fmla="*/ 0 w 9131643"/>
              <a:gd name="connsiteY3" fmla="*/ 4414430 h 4414430"/>
              <a:gd name="connsiteX4" fmla="*/ 0 w 9131643"/>
              <a:gd name="connsiteY4" fmla="*/ 3543742 h 4414430"/>
              <a:gd name="connsiteX5" fmla="*/ 46070 w 9131643"/>
              <a:gd name="connsiteY5" fmla="*/ 3487853 h 4414430"/>
              <a:gd name="connsiteX6" fmla="*/ 8906062 w 9131643"/>
              <a:gd name="connsiteY6" fmla="*/ 102 h 441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1643" h="4414430">
                <a:moveTo>
                  <a:pt x="8906062" y="102"/>
                </a:moveTo>
                <a:cubicBezTo>
                  <a:pt x="8984100" y="551"/>
                  <a:pt x="9059361" y="2469"/>
                  <a:pt x="9131643" y="5864"/>
                </a:cubicBezTo>
                <a:cubicBezTo>
                  <a:pt x="9129229" y="1425556"/>
                  <a:pt x="9126814" y="2993294"/>
                  <a:pt x="9124399" y="4412986"/>
                </a:cubicBezTo>
                <a:lnTo>
                  <a:pt x="0" y="4414430"/>
                </a:lnTo>
                <a:lnTo>
                  <a:pt x="0" y="3543742"/>
                </a:lnTo>
                <a:lnTo>
                  <a:pt x="46070" y="3487853"/>
                </a:lnTo>
                <a:cubicBezTo>
                  <a:pt x="2045019" y="1210224"/>
                  <a:pt x="6642981" y="-12896"/>
                  <a:pt x="8906062" y="102"/>
                </a:cubicBezTo>
                <a:close/>
              </a:path>
            </a:pathLst>
          </a:custGeom>
          <a:blipFill dpi="0" rotWithShape="1">
            <a:blip r:embed="rId2"/>
            <a:srcRect/>
            <a:tile tx="-635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9" name="Forme libre 9">
            <a:extLst>
              <a:ext uri="{FF2B5EF4-FFF2-40B4-BE49-F238E27FC236}">
                <a16:creationId xmlns:a16="http://schemas.microsoft.com/office/drawing/2014/main" id="{E5DC9E9D-FC67-44CB-8FA9-0639CB15E15C}"/>
              </a:ext>
            </a:extLst>
          </p:cNvPr>
          <p:cNvSpPr>
            <a:spLocks/>
          </p:cNvSpPr>
          <p:nvPr userDrawn="1"/>
        </p:nvSpPr>
        <p:spPr bwMode="auto">
          <a:xfrm>
            <a:off x="0" y="1027117"/>
            <a:ext cx="3730086" cy="3730286"/>
          </a:xfrm>
          <a:custGeom>
            <a:avLst/>
            <a:gdLst>
              <a:gd name="T0" fmla="*/ 0 w 9287"/>
              <a:gd name="T1" fmla="*/ 0 h 10173"/>
              <a:gd name="T2" fmla="*/ 209550 w 9287"/>
              <a:gd name="T3" fmla="*/ 12700 h 10173"/>
              <a:gd name="T4" fmla="*/ 501650 w 9287"/>
              <a:gd name="T5" fmla="*/ 50800 h 10173"/>
              <a:gd name="T6" fmla="*/ 774700 w 9287"/>
              <a:gd name="T7" fmla="*/ 95250 h 10173"/>
              <a:gd name="T8" fmla="*/ 1149350 w 9287"/>
              <a:gd name="T9" fmla="*/ 165100 h 10173"/>
              <a:gd name="T10" fmla="*/ 1416050 w 9287"/>
              <a:gd name="T11" fmla="*/ 222250 h 10173"/>
              <a:gd name="T12" fmla="*/ 1574800 w 9287"/>
              <a:gd name="T13" fmla="*/ 260350 h 10173"/>
              <a:gd name="T14" fmla="*/ 1860550 w 9287"/>
              <a:gd name="T15" fmla="*/ 342900 h 10173"/>
              <a:gd name="T16" fmla="*/ 2184400 w 9287"/>
              <a:gd name="T17" fmla="*/ 457200 h 10173"/>
              <a:gd name="T18" fmla="*/ 2400300 w 9287"/>
              <a:gd name="T19" fmla="*/ 546100 h 10173"/>
              <a:gd name="T20" fmla="*/ 2654300 w 9287"/>
              <a:gd name="T21" fmla="*/ 660400 h 10173"/>
              <a:gd name="T22" fmla="*/ 2933700 w 9287"/>
              <a:gd name="T23" fmla="*/ 806450 h 10173"/>
              <a:gd name="T24" fmla="*/ 3321050 w 9287"/>
              <a:gd name="T25" fmla="*/ 1060450 h 10173"/>
              <a:gd name="T26" fmla="*/ 3727450 w 9287"/>
              <a:gd name="T27" fmla="*/ 1346200 h 10173"/>
              <a:gd name="T28" fmla="*/ 3981450 w 9287"/>
              <a:gd name="T29" fmla="*/ 1530350 h 10173"/>
              <a:gd name="T30" fmla="*/ 4260850 w 9287"/>
              <a:gd name="T31" fmla="*/ 1752600 h 10173"/>
              <a:gd name="T32" fmla="*/ 4559300 w 9287"/>
              <a:gd name="T33" fmla="*/ 2012950 h 10173"/>
              <a:gd name="T34" fmla="*/ 4768850 w 9287"/>
              <a:gd name="T35" fmla="*/ 2209800 h 10173"/>
              <a:gd name="T36" fmla="*/ 5041900 w 9287"/>
              <a:gd name="T37" fmla="*/ 2476500 h 10173"/>
              <a:gd name="T38" fmla="*/ 5441950 w 9287"/>
              <a:gd name="T39" fmla="*/ 2908300 h 10173"/>
              <a:gd name="T40" fmla="*/ 5702300 w 9287"/>
              <a:gd name="T41" fmla="*/ 3219450 h 10173"/>
              <a:gd name="T42" fmla="*/ 5619750 w 9287"/>
              <a:gd name="T43" fmla="*/ 3327400 h 10173"/>
              <a:gd name="T44" fmla="*/ 5505450 w 9287"/>
              <a:gd name="T45" fmla="*/ 3479800 h 10173"/>
              <a:gd name="T46" fmla="*/ 5321300 w 9287"/>
              <a:gd name="T47" fmla="*/ 3702050 h 10173"/>
              <a:gd name="T48" fmla="*/ 5080000 w 9287"/>
              <a:gd name="T49" fmla="*/ 3962400 h 10173"/>
              <a:gd name="T50" fmla="*/ 4883150 w 9287"/>
              <a:gd name="T51" fmla="*/ 4159250 h 10173"/>
              <a:gd name="T52" fmla="*/ 4686300 w 9287"/>
              <a:gd name="T53" fmla="*/ 4356100 h 10173"/>
              <a:gd name="T54" fmla="*/ 4546600 w 9287"/>
              <a:gd name="T55" fmla="*/ 4476750 h 10173"/>
              <a:gd name="T56" fmla="*/ 4356100 w 9287"/>
              <a:gd name="T57" fmla="*/ 4648200 h 10173"/>
              <a:gd name="T58" fmla="*/ 4165600 w 9287"/>
              <a:gd name="T59" fmla="*/ 4800600 h 10173"/>
              <a:gd name="T60" fmla="*/ 3898900 w 9287"/>
              <a:gd name="T61" fmla="*/ 4991100 h 10173"/>
              <a:gd name="T62" fmla="*/ 3676650 w 9287"/>
              <a:gd name="T63" fmla="*/ 5162550 h 10173"/>
              <a:gd name="T64" fmla="*/ 3390900 w 9287"/>
              <a:gd name="T65" fmla="*/ 5365750 h 10173"/>
              <a:gd name="T66" fmla="*/ 3168650 w 9287"/>
              <a:gd name="T67" fmla="*/ 5511800 h 10173"/>
              <a:gd name="T68" fmla="*/ 2908300 w 9287"/>
              <a:gd name="T69" fmla="*/ 5664200 h 10173"/>
              <a:gd name="T70" fmla="*/ 2717800 w 9287"/>
              <a:gd name="T71" fmla="*/ 5765800 h 10173"/>
              <a:gd name="T72" fmla="*/ 2552700 w 9287"/>
              <a:gd name="T73" fmla="*/ 5842000 h 10173"/>
              <a:gd name="T74" fmla="*/ 2222500 w 9287"/>
              <a:gd name="T75" fmla="*/ 5994400 h 10173"/>
              <a:gd name="T76" fmla="*/ 1885950 w 9287"/>
              <a:gd name="T77" fmla="*/ 6115050 h 10173"/>
              <a:gd name="T78" fmla="*/ 1492250 w 9287"/>
              <a:gd name="T79" fmla="*/ 6235700 h 10173"/>
              <a:gd name="T80" fmla="*/ 1181100 w 9287"/>
              <a:gd name="T81" fmla="*/ 6311900 h 1017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87" h="10173">
                <a:moveTo>
                  <a:pt x="217" y="0"/>
                </a:moveTo>
                <a:cubicBezTo>
                  <a:pt x="313" y="8"/>
                  <a:pt x="454" y="18"/>
                  <a:pt x="562" y="27"/>
                </a:cubicBezTo>
                <a:cubicBezTo>
                  <a:pt x="670" y="36"/>
                  <a:pt x="745" y="40"/>
                  <a:pt x="863" y="53"/>
                </a:cubicBezTo>
                <a:cubicBezTo>
                  <a:pt x="981" y="66"/>
                  <a:pt x="1133" y="83"/>
                  <a:pt x="1273" y="103"/>
                </a:cubicBezTo>
                <a:lnTo>
                  <a:pt x="1703" y="173"/>
                </a:lnTo>
                <a:cubicBezTo>
                  <a:pt x="1820" y="194"/>
                  <a:pt x="1883" y="207"/>
                  <a:pt x="1978" y="227"/>
                </a:cubicBezTo>
                <a:cubicBezTo>
                  <a:pt x="2073" y="247"/>
                  <a:pt x="2152" y="262"/>
                  <a:pt x="2273" y="293"/>
                </a:cubicBezTo>
                <a:cubicBezTo>
                  <a:pt x="2394" y="324"/>
                  <a:pt x="2571" y="375"/>
                  <a:pt x="2703" y="413"/>
                </a:cubicBezTo>
                <a:cubicBezTo>
                  <a:pt x="2835" y="451"/>
                  <a:pt x="2917" y="473"/>
                  <a:pt x="3063" y="523"/>
                </a:cubicBezTo>
                <a:cubicBezTo>
                  <a:pt x="3209" y="573"/>
                  <a:pt x="3437" y="657"/>
                  <a:pt x="3581" y="712"/>
                </a:cubicBezTo>
                <a:cubicBezTo>
                  <a:pt x="3725" y="767"/>
                  <a:pt x="3802" y="799"/>
                  <a:pt x="3928" y="852"/>
                </a:cubicBezTo>
                <a:cubicBezTo>
                  <a:pt x="4054" y="905"/>
                  <a:pt x="4197" y="967"/>
                  <a:pt x="4337" y="1032"/>
                </a:cubicBezTo>
                <a:cubicBezTo>
                  <a:pt x="4477" y="1097"/>
                  <a:pt x="4614" y="1158"/>
                  <a:pt x="4766" y="1240"/>
                </a:cubicBezTo>
                <a:cubicBezTo>
                  <a:pt x="4918" y="1322"/>
                  <a:pt x="5094" y="1427"/>
                  <a:pt x="5250" y="1523"/>
                </a:cubicBezTo>
                <a:cubicBezTo>
                  <a:pt x="5406" y="1619"/>
                  <a:pt x="5584" y="1736"/>
                  <a:pt x="5703" y="1816"/>
                </a:cubicBezTo>
                <a:cubicBezTo>
                  <a:pt x="5822" y="1896"/>
                  <a:pt x="5899" y="1953"/>
                  <a:pt x="5965" y="2001"/>
                </a:cubicBezTo>
                <a:cubicBezTo>
                  <a:pt x="6031" y="2049"/>
                  <a:pt x="6010" y="2036"/>
                  <a:pt x="6097" y="2103"/>
                </a:cubicBezTo>
                <a:cubicBezTo>
                  <a:pt x="6184" y="2170"/>
                  <a:pt x="6353" y="2295"/>
                  <a:pt x="6490" y="2403"/>
                </a:cubicBezTo>
                <a:cubicBezTo>
                  <a:pt x="6627" y="2511"/>
                  <a:pt x="6769" y="2625"/>
                  <a:pt x="6921" y="2752"/>
                </a:cubicBezTo>
                <a:cubicBezTo>
                  <a:pt x="7073" y="2879"/>
                  <a:pt x="7264" y="3042"/>
                  <a:pt x="7401" y="3162"/>
                </a:cubicBezTo>
                <a:cubicBezTo>
                  <a:pt x="7537" y="3282"/>
                  <a:pt x="7608" y="3350"/>
                  <a:pt x="7738" y="3472"/>
                </a:cubicBezTo>
                <a:cubicBezTo>
                  <a:pt x="7867" y="3594"/>
                  <a:pt x="7997" y="3709"/>
                  <a:pt x="8177" y="3892"/>
                </a:cubicBezTo>
                <a:cubicBezTo>
                  <a:pt x="8357" y="4075"/>
                  <a:pt x="8667" y="4407"/>
                  <a:pt x="8821" y="4572"/>
                </a:cubicBezTo>
                <a:cubicBezTo>
                  <a:pt x="8975" y="4737"/>
                  <a:pt x="9023" y="4798"/>
                  <a:pt x="9100" y="4883"/>
                </a:cubicBezTo>
                <a:lnTo>
                  <a:pt x="9283" y="5083"/>
                </a:lnTo>
                <a:cubicBezTo>
                  <a:pt x="9287" y="5071"/>
                  <a:pt x="9200" y="5195"/>
                  <a:pt x="9143" y="5263"/>
                </a:cubicBezTo>
                <a:cubicBezTo>
                  <a:pt x="9086" y="5331"/>
                  <a:pt x="9008" y="5419"/>
                  <a:pt x="8943" y="5493"/>
                </a:cubicBezTo>
                <a:cubicBezTo>
                  <a:pt x="8878" y="5567"/>
                  <a:pt x="8824" y="5628"/>
                  <a:pt x="8752" y="5707"/>
                </a:cubicBezTo>
                <a:cubicBezTo>
                  <a:pt x="8680" y="5786"/>
                  <a:pt x="8603" y="5873"/>
                  <a:pt x="8512" y="5967"/>
                </a:cubicBezTo>
                <a:cubicBezTo>
                  <a:pt x="8421" y="6061"/>
                  <a:pt x="8283" y="6194"/>
                  <a:pt x="8206" y="6271"/>
                </a:cubicBezTo>
                <a:cubicBezTo>
                  <a:pt x="8129" y="6348"/>
                  <a:pt x="8115" y="6363"/>
                  <a:pt x="8050" y="6427"/>
                </a:cubicBezTo>
                <a:cubicBezTo>
                  <a:pt x="7985" y="6491"/>
                  <a:pt x="7887" y="6582"/>
                  <a:pt x="7813" y="6653"/>
                </a:cubicBezTo>
                <a:cubicBezTo>
                  <a:pt x="7739" y="6724"/>
                  <a:pt x="7678" y="6785"/>
                  <a:pt x="7605" y="6852"/>
                </a:cubicBezTo>
                <a:cubicBezTo>
                  <a:pt x="7532" y="6919"/>
                  <a:pt x="7467" y="6973"/>
                  <a:pt x="7373" y="7053"/>
                </a:cubicBezTo>
                <a:cubicBezTo>
                  <a:pt x="7279" y="7133"/>
                  <a:pt x="7156" y="7238"/>
                  <a:pt x="7043" y="7333"/>
                </a:cubicBezTo>
                <a:cubicBezTo>
                  <a:pt x="6930" y="7428"/>
                  <a:pt x="6810" y="7530"/>
                  <a:pt x="6693" y="7623"/>
                </a:cubicBezTo>
                <a:cubicBezTo>
                  <a:pt x="6576" y="7716"/>
                  <a:pt x="6458" y="7806"/>
                  <a:pt x="6343" y="7893"/>
                </a:cubicBezTo>
                <a:cubicBezTo>
                  <a:pt x="6228" y="7980"/>
                  <a:pt x="6134" y="8048"/>
                  <a:pt x="6000" y="8143"/>
                </a:cubicBezTo>
                <a:cubicBezTo>
                  <a:pt x="5866" y="8238"/>
                  <a:pt x="5683" y="8366"/>
                  <a:pt x="5540" y="8463"/>
                </a:cubicBezTo>
                <a:cubicBezTo>
                  <a:pt x="5397" y="8560"/>
                  <a:pt x="5262" y="8648"/>
                  <a:pt x="5140" y="8723"/>
                </a:cubicBezTo>
                <a:cubicBezTo>
                  <a:pt x="5018" y="8798"/>
                  <a:pt x="4926" y="8850"/>
                  <a:pt x="4810" y="8913"/>
                </a:cubicBezTo>
                <a:cubicBezTo>
                  <a:pt x="4694" y="8976"/>
                  <a:pt x="4568" y="9041"/>
                  <a:pt x="4443" y="9103"/>
                </a:cubicBezTo>
                <a:cubicBezTo>
                  <a:pt x="4318" y="9165"/>
                  <a:pt x="4187" y="9226"/>
                  <a:pt x="4057" y="9283"/>
                </a:cubicBezTo>
                <a:cubicBezTo>
                  <a:pt x="3927" y="9340"/>
                  <a:pt x="3819" y="9385"/>
                  <a:pt x="3663" y="9443"/>
                </a:cubicBezTo>
                <a:cubicBezTo>
                  <a:pt x="3507" y="9501"/>
                  <a:pt x="3322" y="9569"/>
                  <a:pt x="3123" y="9630"/>
                </a:cubicBezTo>
                <a:cubicBezTo>
                  <a:pt x="2924" y="9691"/>
                  <a:pt x="2634" y="9768"/>
                  <a:pt x="2467" y="9812"/>
                </a:cubicBezTo>
                <a:cubicBezTo>
                  <a:pt x="2300" y="9856"/>
                  <a:pt x="2295" y="9857"/>
                  <a:pt x="2119" y="9892"/>
                </a:cubicBezTo>
                <a:cubicBezTo>
                  <a:pt x="1943" y="9927"/>
                  <a:pt x="1610" y="9989"/>
                  <a:pt x="1414" y="10022"/>
                </a:cubicBezTo>
                <a:cubicBezTo>
                  <a:pt x="1218" y="10055"/>
                  <a:pt x="1100" y="10070"/>
                  <a:pt x="944" y="10092"/>
                </a:cubicBezTo>
                <a:cubicBezTo>
                  <a:pt x="788" y="10114"/>
                  <a:pt x="609" y="10139"/>
                  <a:pt x="480" y="10153"/>
                </a:cubicBezTo>
                <a:cubicBezTo>
                  <a:pt x="351" y="10167"/>
                  <a:pt x="247" y="10170"/>
                  <a:pt x="170" y="10173"/>
                </a:cubicBezTo>
                <a:lnTo>
                  <a:pt x="15" y="10172"/>
                </a:lnTo>
                <a:lnTo>
                  <a:pt x="7" y="9360"/>
                </a:lnTo>
                <a:cubicBezTo>
                  <a:pt x="6" y="9131"/>
                  <a:pt x="7" y="9193"/>
                  <a:pt x="7" y="8800"/>
                </a:cubicBezTo>
                <a:lnTo>
                  <a:pt x="7" y="7000"/>
                </a:lnTo>
                <a:lnTo>
                  <a:pt x="0" y="3"/>
                </a:lnTo>
                <a:lnTo>
                  <a:pt x="217" y="0"/>
                </a:lnTo>
                <a:close/>
              </a:path>
            </a:pathLst>
          </a:custGeom>
          <a:solidFill>
            <a:schemeClr val="tx2">
              <a:alpha val="7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/>
              <a:t> </a:t>
            </a:r>
            <a:endParaRPr lang="fr-FR" dirty="0"/>
          </a:p>
        </p:txBody>
      </p:sp>
      <p:sp>
        <p:nvSpPr>
          <p:cNvPr id="14" name="Espace réservé du texte 37">
            <a:extLst>
              <a:ext uri="{FF2B5EF4-FFF2-40B4-BE49-F238E27FC236}">
                <a16:creationId xmlns:a16="http://schemas.microsoft.com/office/drawing/2014/main" id="{8B36BF8E-EF65-409F-8995-8D33035F3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34" y="2057395"/>
            <a:ext cx="2247198" cy="77557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2800" b="1" i="0">
                <a:solidFill>
                  <a:schemeClr val="bg1"/>
                </a:solidFill>
                <a:latin typeface="Vinci Sans Extra Light" charset="0"/>
                <a:ea typeface="Vinci Sans Extra Light" charset="0"/>
                <a:cs typeface="Vinci Sans Extra Light" charset="0"/>
              </a:defRPr>
            </a:lvl1pPr>
          </a:lstStyle>
          <a:p>
            <a:pPr lvl="0"/>
            <a:r>
              <a:rPr lang="en-US" dirty="0"/>
              <a:t>This is your presentation title</a:t>
            </a:r>
            <a:endParaRPr lang="fr-FR" dirty="0"/>
          </a:p>
        </p:txBody>
      </p:sp>
      <p:sp>
        <p:nvSpPr>
          <p:cNvPr id="18" name="Espace réservé du texte 37">
            <a:extLst>
              <a:ext uri="{FF2B5EF4-FFF2-40B4-BE49-F238E27FC236}">
                <a16:creationId xmlns:a16="http://schemas.microsoft.com/office/drawing/2014/main" id="{8B36BF8E-EF65-409F-8995-8D33035F3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34" y="1576140"/>
            <a:ext cx="2113246" cy="4812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1800" b="0" i="0">
                <a:solidFill>
                  <a:schemeClr val="bg1"/>
                </a:solidFill>
                <a:latin typeface="Vinci Sans Medium" charset="0"/>
                <a:ea typeface="Vinci Sans Medium" charset="0"/>
                <a:cs typeface="Vinci Sans Medium" charset="0"/>
              </a:defRPr>
            </a:lvl1pPr>
          </a:lstStyle>
          <a:p>
            <a:pPr lvl="0"/>
            <a:r>
              <a:rPr lang="fr-FR" dirty="0"/>
              <a:t>TITLE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01D862F-3B55-45BB-AB1C-EE819D3E2A6C}"/>
              </a:ext>
            </a:extLst>
          </p:cNvPr>
          <p:cNvGrpSpPr/>
          <p:nvPr userDrawn="1"/>
        </p:nvGrpSpPr>
        <p:grpSpPr>
          <a:xfrm>
            <a:off x="7526022" y="4549141"/>
            <a:ext cx="1321826" cy="340740"/>
            <a:chOff x="8116253" y="5048568"/>
            <a:chExt cx="1510030" cy="389255"/>
          </a:xfrm>
        </p:grpSpPr>
        <p:sp>
          <p:nvSpPr>
            <p:cNvPr id="28" name="Shape 24">
              <a:extLst>
                <a:ext uri="{FF2B5EF4-FFF2-40B4-BE49-F238E27FC236}">
                  <a16:creationId xmlns:a16="http://schemas.microsoft.com/office/drawing/2014/main" id="{02180647-3886-4363-AACA-412A6B5A3BB0}"/>
                </a:ext>
              </a:extLst>
            </p:cNvPr>
            <p:cNvSpPr/>
            <p:nvPr/>
          </p:nvSpPr>
          <p:spPr>
            <a:xfrm>
              <a:off x="9230678" y="5048568"/>
              <a:ext cx="250825" cy="250825"/>
            </a:xfrm>
            <a:custGeom>
              <a:avLst/>
              <a:gdLst/>
              <a:ahLst/>
              <a:cxnLst/>
              <a:rect l="0" t="0" r="0" b="0"/>
              <a:pathLst>
                <a:path w="250876" h="250938">
                  <a:moveTo>
                    <a:pt x="155914" y="0"/>
                  </a:moveTo>
                  <a:lnTo>
                    <a:pt x="231449" y="0"/>
                  </a:lnTo>
                  <a:lnTo>
                    <a:pt x="245194" y="5679"/>
                  </a:lnTo>
                  <a:cubicBezTo>
                    <a:pt x="248707" y="9190"/>
                    <a:pt x="250876" y="14046"/>
                    <a:pt x="250876" y="19417"/>
                  </a:cubicBezTo>
                  <a:lnTo>
                    <a:pt x="250876" y="94969"/>
                  </a:lnTo>
                  <a:cubicBezTo>
                    <a:pt x="250876" y="105714"/>
                    <a:pt x="242202" y="114413"/>
                    <a:pt x="231445" y="114413"/>
                  </a:cubicBezTo>
                  <a:cubicBezTo>
                    <a:pt x="231445" y="114413"/>
                    <a:pt x="173622" y="114388"/>
                    <a:pt x="173533" y="114388"/>
                  </a:cubicBezTo>
                  <a:cubicBezTo>
                    <a:pt x="155549" y="114388"/>
                    <a:pt x="140144" y="128104"/>
                    <a:pt x="133998" y="134009"/>
                  </a:cubicBezTo>
                  <a:cubicBezTo>
                    <a:pt x="127813" y="139902"/>
                    <a:pt x="114884" y="155828"/>
                    <a:pt x="114833" y="181291"/>
                  </a:cubicBezTo>
                  <a:lnTo>
                    <a:pt x="114833" y="250938"/>
                  </a:lnTo>
                  <a:lnTo>
                    <a:pt x="0" y="250938"/>
                  </a:lnTo>
                  <a:lnTo>
                    <a:pt x="0" y="136079"/>
                  </a:lnTo>
                  <a:lnTo>
                    <a:pt x="69672" y="136079"/>
                  </a:lnTo>
                  <a:cubicBezTo>
                    <a:pt x="95123" y="136028"/>
                    <a:pt x="111061" y="123113"/>
                    <a:pt x="116967" y="116915"/>
                  </a:cubicBezTo>
                  <a:cubicBezTo>
                    <a:pt x="122847" y="110755"/>
                    <a:pt x="136551" y="95300"/>
                    <a:pt x="136551" y="77329"/>
                  </a:cubicBezTo>
                  <a:lnTo>
                    <a:pt x="136551" y="19392"/>
                  </a:lnTo>
                  <a:cubicBezTo>
                    <a:pt x="136551" y="14032"/>
                    <a:pt x="138722" y="9184"/>
                    <a:pt x="142229" y="5676"/>
                  </a:cubicBezTo>
                  <a:lnTo>
                    <a:pt x="1559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25">
              <a:extLst>
                <a:ext uri="{FF2B5EF4-FFF2-40B4-BE49-F238E27FC236}">
                  <a16:creationId xmlns:a16="http://schemas.microsoft.com/office/drawing/2014/main" id="{E209CE40-B7E7-41E5-81DD-82BA3331E10D}"/>
                </a:ext>
              </a:extLst>
            </p:cNvPr>
            <p:cNvSpPr/>
            <p:nvPr/>
          </p:nvSpPr>
          <p:spPr>
            <a:xfrm>
              <a:off x="9367838" y="5179378"/>
              <a:ext cx="258445" cy="258445"/>
            </a:xfrm>
            <a:custGeom>
              <a:avLst/>
              <a:gdLst/>
              <a:ahLst/>
              <a:cxnLst/>
              <a:rect l="0" t="0" r="0" b="0"/>
              <a:pathLst>
                <a:path w="258839" h="258941">
                  <a:moveTo>
                    <a:pt x="192595" y="0"/>
                  </a:moveTo>
                  <a:cubicBezTo>
                    <a:pt x="211061" y="0"/>
                    <a:pt x="227685" y="7265"/>
                    <a:pt x="239585" y="19317"/>
                  </a:cubicBezTo>
                  <a:cubicBezTo>
                    <a:pt x="245516" y="25330"/>
                    <a:pt x="250339" y="32458"/>
                    <a:pt x="253679" y="40392"/>
                  </a:cubicBezTo>
                  <a:lnTo>
                    <a:pt x="258839" y="66122"/>
                  </a:lnTo>
                  <a:lnTo>
                    <a:pt x="258839" y="66491"/>
                  </a:lnTo>
                  <a:lnTo>
                    <a:pt x="253499" y="92811"/>
                  </a:lnTo>
                  <a:cubicBezTo>
                    <a:pt x="243132" y="117187"/>
                    <a:pt x="218957" y="134125"/>
                    <a:pt x="191439" y="134125"/>
                  </a:cubicBezTo>
                  <a:cubicBezTo>
                    <a:pt x="184747" y="134125"/>
                    <a:pt x="172072" y="131217"/>
                    <a:pt x="166636" y="131217"/>
                  </a:cubicBezTo>
                  <a:cubicBezTo>
                    <a:pt x="137757" y="131217"/>
                    <a:pt x="114325" y="154610"/>
                    <a:pt x="114325" y="183503"/>
                  </a:cubicBezTo>
                  <a:lnTo>
                    <a:pt x="114325" y="239497"/>
                  </a:lnTo>
                  <a:cubicBezTo>
                    <a:pt x="114325" y="250254"/>
                    <a:pt x="105651" y="258941"/>
                    <a:pt x="94920" y="258941"/>
                  </a:cubicBezTo>
                  <a:lnTo>
                    <a:pt x="19380" y="258941"/>
                  </a:lnTo>
                  <a:cubicBezTo>
                    <a:pt x="8686" y="258941"/>
                    <a:pt x="0" y="250254"/>
                    <a:pt x="0" y="239497"/>
                  </a:cubicBezTo>
                  <a:lnTo>
                    <a:pt x="0" y="163944"/>
                  </a:lnTo>
                  <a:cubicBezTo>
                    <a:pt x="0" y="153238"/>
                    <a:pt x="8686" y="144500"/>
                    <a:pt x="19380" y="144500"/>
                  </a:cubicBezTo>
                  <a:lnTo>
                    <a:pt x="75374" y="144500"/>
                  </a:lnTo>
                  <a:cubicBezTo>
                    <a:pt x="104267" y="144500"/>
                    <a:pt x="127647" y="121082"/>
                    <a:pt x="127647" y="92240"/>
                  </a:cubicBezTo>
                  <a:cubicBezTo>
                    <a:pt x="127647" y="86817"/>
                    <a:pt x="124739" y="74117"/>
                    <a:pt x="124739" y="67437"/>
                  </a:cubicBezTo>
                  <a:cubicBezTo>
                    <a:pt x="124739" y="30734"/>
                    <a:pt x="154851" y="0"/>
                    <a:pt x="19259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26">
              <a:extLst>
                <a:ext uri="{FF2B5EF4-FFF2-40B4-BE49-F238E27FC236}">
                  <a16:creationId xmlns:a16="http://schemas.microsoft.com/office/drawing/2014/main" id="{E782EEAC-7954-4AD2-880C-22AC6C3F4EEB}"/>
                </a:ext>
              </a:extLst>
            </p:cNvPr>
            <p:cNvSpPr/>
            <p:nvPr/>
          </p:nvSpPr>
          <p:spPr>
            <a:xfrm>
              <a:off x="8784908" y="5182553"/>
              <a:ext cx="228600" cy="144145"/>
            </a:xfrm>
            <a:custGeom>
              <a:avLst/>
              <a:gdLst/>
              <a:ahLst/>
              <a:cxnLst/>
              <a:rect l="0" t="0" r="0" b="0"/>
              <a:pathLst>
                <a:path w="228638" h="144437">
                  <a:moveTo>
                    <a:pt x="114312" y="0"/>
                  </a:moveTo>
                  <a:cubicBezTo>
                    <a:pt x="184277" y="0"/>
                    <a:pt x="228638" y="11049"/>
                    <a:pt x="228638" y="11049"/>
                  </a:cubicBezTo>
                  <a:lnTo>
                    <a:pt x="228638" y="52934"/>
                  </a:lnTo>
                  <a:cubicBezTo>
                    <a:pt x="228638" y="52934"/>
                    <a:pt x="178918" y="43294"/>
                    <a:pt x="114312" y="43079"/>
                  </a:cubicBezTo>
                  <a:cubicBezTo>
                    <a:pt x="83248" y="43079"/>
                    <a:pt x="61658" y="46774"/>
                    <a:pt x="48793" y="48057"/>
                  </a:cubicBezTo>
                  <a:cubicBezTo>
                    <a:pt x="48819" y="58166"/>
                    <a:pt x="48781" y="86461"/>
                    <a:pt x="48793" y="96457"/>
                  </a:cubicBezTo>
                  <a:cubicBezTo>
                    <a:pt x="60287" y="97587"/>
                    <a:pt x="81611" y="101371"/>
                    <a:pt x="113817" y="101371"/>
                  </a:cubicBezTo>
                  <a:cubicBezTo>
                    <a:pt x="180213" y="101371"/>
                    <a:pt x="228638" y="91884"/>
                    <a:pt x="228638" y="91884"/>
                  </a:cubicBezTo>
                  <a:lnTo>
                    <a:pt x="228638" y="133439"/>
                  </a:lnTo>
                  <a:cubicBezTo>
                    <a:pt x="228638" y="133439"/>
                    <a:pt x="183591" y="144437"/>
                    <a:pt x="114312" y="144437"/>
                  </a:cubicBezTo>
                  <a:cubicBezTo>
                    <a:pt x="44539" y="144437"/>
                    <a:pt x="0" y="133388"/>
                    <a:pt x="0" y="133388"/>
                  </a:cubicBezTo>
                  <a:lnTo>
                    <a:pt x="0" y="11075"/>
                  </a:lnTo>
                  <a:cubicBezTo>
                    <a:pt x="0" y="11075"/>
                    <a:pt x="43828" y="0"/>
                    <a:pt x="11431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75288">
              <a:extLst>
                <a:ext uri="{FF2B5EF4-FFF2-40B4-BE49-F238E27FC236}">
                  <a16:creationId xmlns:a16="http://schemas.microsoft.com/office/drawing/2014/main" id="{79CA969C-84E5-482E-BB28-30AAE581D32F}"/>
                </a:ext>
              </a:extLst>
            </p:cNvPr>
            <p:cNvSpPr/>
            <p:nvPr/>
          </p:nvSpPr>
          <p:spPr>
            <a:xfrm>
              <a:off x="9068118" y="5184458"/>
              <a:ext cx="49530" cy="139065"/>
            </a:xfrm>
            <a:custGeom>
              <a:avLst/>
              <a:gdLst/>
              <a:ahLst/>
              <a:cxnLst/>
              <a:rect l="0" t="0" r="0" b="0"/>
              <a:pathLst>
                <a:path w="50064" h="139408">
                  <a:moveTo>
                    <a:pt x="0" y="0"/>
                  </a:moveTo>
                  <a:lnTo>
                    <a:pt x="50064" y="0"/>
                  </a:lnTo>
                  <a:lnTo>
                    <a:pt x="50064" y="139408"/>
                  </a:lnTo>
                  <a:lnTo>
                    <a:pt x="0" y="1394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75289">
              <a:extLst>
                <a:ext uri="{FF2B5EF4-FFF2-40B4-BE49-F238E27FC236}">
                  <a16:creationId xmlns:a16="http://schemas.microsoft.com/office/drawing/2014/main" id="{8017EF77-7B6E-4433-8C20-7FE066C8CA01}"/>
                </a:ext>
              </a:extLst>
            </p:cNvPr>
            <p:cNvSpPr/>
            <p:nvPr/>
          </p:nvSpPr>
          <p:spPr>
            <a:xfrm>
              <a:off x="8398193" y="5184458"/>
              <a:ext cx="49530" cy="139065"/>
            </a:xfrm>
            <a:custGeom>
              <a:avLst/>
              <a:gdLst/>
              <a:ahLst/>
              <a:cxnLst/>
              <a:rect l="0" t="0" r="0" b="0"/>
              <a:pathLst>
                <a:path w="50088" h="139408">
                  <a:moveTo>
                    <a:pt x="0" y="0"/>
                  </a:moveTo>
                  <a:lnTo>
                    <a:pt x="50088" y="0"/>
                  </a:lnTo>
                  <a:lnTo>
                    <a:pt x="50088" y="139408"/>
                  </a:lnTo>
                  <a:lnTo>
                    <a:pt x="0" y="1394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29">
              <a:extLst>
                <a:ext uri="{FF2B5EF4-FFF2-40B4-BE49-F238E27FC236}">
                  <a16:creationId xmlns:a16="http://schemas.microsoft.com/office/drawing/2014/main" id="{0CB65F64-B568-4062-9E95-A68780114B4E}"/>
                </a:ext>
              </a:extLst>
            </p:cNvPr>
            <p:cNvSpPr/>
            <p:nvPr/>
          </p:nvSpPr>
          <p:spPr>
            <a:xfrm>
              <a:off x="8504238" y="5184458"/>
              <a:ext cx="225425" cy="139065"/>
            </a:xfrm>
            <a:custGeom>
              <a:avLst/>
              <a:gdLst/>
              <a:ahLst/>
              <a:cxnLst/>
              <a:rect l="0" t="0" r="0" b="0"/>
              <a:pathLst>
                <a:path w="225540" h="139408">
                  <a:moveTo>
                    <a:pt x="176886" y="0"/>
                  </a:moveTo>
                  <a:lnTo>
                    <a:pt x="225540" y="0"/>
                  </a:lnTo>
                  <a:lnTo>
                    <a:pt x="225540" y="139408"/>
                  </a:lnTo>
                  <a:lnTo>
                    <a:pt x="176861" y="139408"/>
                  </a:lnTo>
                  <a:cubicBezTo>
                    <a:pt x="176861" y="139408"/>
                    <a:pt x="140691" y="110134"/>
                    <a:pt x="87453" y="82588"/>
                  </a:cubicBezTo>
                  <a:cubicBezTo>
                    <a:pt x="72619" y="74892"/>
                    <a:pt x="60072" y="69799"/>
                    <a:pt x="48451" y="65050"/>
                  </a:cubicBezTo>
                  <a:lnTo>
                    <a:pt x="48451" y="139408"/>
                  </a:lnTo>
                  <a:lnTo>
                    <a:pt x="0" y="139408"/>
                  </a:lnTo>
                  <a:lnTo>
                    <a:pt x="0" y="267"/>
                  </a:lnTo>
                  <a:cubicBezTo>
                    <a:pt x="0" y="267"/>
                    <a:pt x="40996" y="8217"/>
                    <a:pt x="87529" y="32347"/>
                  </a:cubicBezTo>
                  <a:cubicBezTo>
                    <a:pt x="140767" y="59931"/>
                    <a:pt x="176886" y="86690"/>
                    <a:pt x="176886" y="86690"/>
                  </a:cubicBezTo>
                  <a:lnTo>
                    <a:pt x="1768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30">
              <a:extLst>
                <a:ext uri="{FF2B5EF4-FFF2-40B4-BE49-F238E27FC236}">
                  <a16:creationId xmlns:a16="http://schemas.microsoft.com/office/drawing/2014/main" id="{4515E85F-0592-44BC-980E-CE18E2E464E3}"/>
                </a:ext>
              </a:extLst>
            </p:cNvPr>
            <p:cNvSpPr/>
            <p:nvPr/>
          </p:nvSpPr>
          <p:spPr>
            <a:xfrm>
              <a:off x="8116253" y="5182553"/>
              <a:ext cx="248285" cy="145415"/>
            </a:xfrm>
            <a:custGeom>
              <a:avLst/>
              <a:gdLst/>
              <a:ahLst/>
              <a:cxnLst/>
              <a:rect l="0" t="0" r="0" b="0"/>
              <a:pathLst>
                <a:path w="248438" h="145491">
                  <a:moveTo>
                    <a:pt x="37123" y="0"/>
                  </a:moveTo>
                  <a:cubicBezTo>
                    <a:pt x="37123" y="0"/>
                    <a:pt x="113043" y="73101"/>
                    <a:pt x="124270" y="83528"/>
                  </a:cubicBezTo>
                  <a:cubicBezTo>
                    <a:pt x="135471" y="73101"/>
                    <a:pt x="211404" y="0"/>
                    <a:pt x="211404" y="0"/>
                  </a:cubicBezTo>
                  <a:lnTo>
                    <a:pt x="248438" y="33934"/>
                  </a:lnTo>
                  <a:lnTo>
                    <a:pt x="124270" y="145491"/>
                  </a:lnTo>
                  <a:lnTo>
                    <a:pt x="0" y="33882"/>
                  </a:lnTo>
                  <a:lnTo>
                    <a:pt x="0" y="33835"/>
                  </a:lnTo>
                  <a:lnTo>
                    <a:pt x="371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31">
              <a:extLst>
                <a:ext uri="{FF2B5EF4-FFF2-40B4-BE49-F238E27FC236}">
                  <a16:creationId xmlns:a16="http://schemas.microsoft.com/office/drawing/2014/main" id="{802F8F9C-19B3-4504-828B-16E175624D58}"/>
                </a:ext>
              </a:extLst>
            </p:cNvPr>
            <p:cNvSpPr/>
            <p:nvPr/>
          </p:nvSpPr>
          <p:spPr>
            <a:xfrm>
              <a:off x="8821103" y="5375593"/>
              <a:ext cx="35560" cy="59055"/>
            </a:xfrm>
            <a:custGeom>
              <a:avLst/>
              <a:gdLst/>
              <a:ahLst/>
              <a:cxnLst/>
              <a:rect l="0" t="0" r="0" b="0"/>
              <a:pathLst>
                <a:path w="36170" h="59690">
                  <a:moveTo>
                    <a:pt x="0" y="0"/>
                  </a:moveTo>
                  <a:lnTo>
                    <a:pt x="36170" y="0"/>
                  </a:lnTo>
                  <a:lnTo>
                    <a:pt x="36170" y="7379"/>
                  </a:lnTo>
                  <a:lnTo>
                    <a:pt x="13716" y="7379"/>
                  </a:lnTo>
                  <a:lnTo>
                    <a:pt x="13716" y="25413"/>
                  </a:lnTo>
                  <a:lnTo>
                    <a:pt x="33693" y="25413"/>
                  </a:lnTo>
                  <a:lnTo>
                    <a:pt x="33693" y="32703"/>
                  </a:lnTo>
                  <a:lnTo>
                    <a:pt x="13716" y="32703"/>
                  </a:lnTo>
                  <a:lnTo>
                    <a:pt x="13716" y="52312"/>
                  </a:lnTo>
                  <a:lnTo>
                    <a:pt x="36170" y="52312"/>
                  </a:lnTo>
                  <a:lnTo>
                    <a:pt x="36170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32">
              <a:extLst>
                <a:ext uri="{FF2B5EF4-FFF2-40B4-BE49-F238E27FC236}">
                  <a16:creationId xmlns:a16="http://schemas.microsoft.com/office/drawing/2014/main" id="{D85C820A-A274-47C4-A83B-8F00CFA84476}"/>
                </a:ext>
              </a:extLst>
            </p:cNvPr>
            <p:cNvSpPr/>
            <p:nvPr/>
          </p:nvSpPr>
          <p:spPr>
            <a:xfrm>
              <a:off x="8869363" y="5375593"/>
              <a:ext cx="54610" cy="59055"/>
            </a:xfrm>
            <a:custGeom>
              <a:avLst/>
              <a:gdLst/>
              <a:ahLst/>
              <a:cxnLst/>
              <a:rect l="0" t="0" r="0" b="0"/>
              <a:pathLst>
                <a:path w="54864" h="59690">
                  <a:moveTo>
                    <a:pt x="0" y="0"/>
                  </a:moveTo>
                  <a:lnTo>
                    <a:pt x="12954" y="0"/>
                  </a:lnTo>
                  <a:lnTo>
                    <a:pt x="39535" y="36271"/>
                  </a:lnTo>
                  <a:cubicBezTo>
                    <a:pt x="42025" y="39662"/>
                    <a:pt x="43549" y="42342"/>
                    <a:pt x="43549" y="42342"/>
                  </a:cubicBezTo>
                  <a:lnTo>
                    <a:pt x="43752" y="42342"/>
                  </a:lnTo>
                  <a:cubicBezTo>
                    <a:pt x="43752" y="42342"/>
                    <a:pt x="43409" y="39472"/>
                    <a:pt x="43409" y="35979"/>
                  </a:cubicBezTo>
                  <a:lnTo>
                    <a:pt x="43409" y="0"/>
                  </a:lnTo>
                  <a:lnTo>
                    <a:pt x="54864" y="0"/>
                  </a:lnTo>
                  <a:lnTo>
                    <a:pt x="54864" y="59690"/>
                  </a:lnTo>
                  <a:lnTo>
                    <a:pt x="43853" y="59690"/>
                  </a:lnTo>
                  <a:lnTo>
                    <a:pt x="15646" y="21158"/>
                  </a:lnTo>
                  <a:cubicBezTo>
                    <a:pt x="13157" y="17793"/>
                    <a:pt x="11329" y="14478"/>
                    <a:pt x="11329" y="14478"/>
                  </a:cubicBezTo>
                  <a:lnTo>
                    <a:pt x="11125" y="14478"/>
                  </a:lnTo>
                  <a:cubicBezTo>
                    <a:pt x="11125" y="14478"/>
                    <a:pt x="11544" y="17882"/>
                    <a:pt x="11544" y="21413"/>
                  </a:cubicBezTo>
                  <a:lnTo>
                    <a:pt x="11544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33">
              <a:extLst>
                <a:ext uri="{FF2B5EF4-FFF2-40B4-BE49-F238E27FC236}">
                  <a16:creationId xmlns:a16="http://schemas.microsoft.com/office/drawing/2014/main" id="{2D4871ED-7AB4-428B-ABBB-CEA265CBB6E2}"/>
                </a:ext>
              </a:extLst>
            </p:cNvPr>
            <p:cNvSpPr/>
            <p:nvPr/>
          </p:nvSpPr>
          <p:spPr>
            <a:xfrm>
              <a:off x="8939848" y="5375593"/>
              <a:ext cx="35560" cy="59055"/>
            </a:xfrm>
            <a:custGeom>
              <a:avLst/>
              <a:gdLst/>
              <a:ahLst/>
              <a:cxnLst/>
              <a:rect l="0" t="0" r="0" b="0"/>
              <a:pathLst>
                <a:path w="36170" h="59690">
                  <a:moveTo>
                    <a:pt x="0" y="0"/>
                  </a:moveTo>
                  <a:lnTo>
                    <a:pt x="36170" y="0"/>
                  </a:lnTo>
                  <a:lnTo>
                    <a:pt x="36170" y="7379"/>
                  </a:lnTo>
                  <a:lnTo>
                    <a:pt x="13741" y="7379"/>
                  </a:lnTo>
                  <a:lnTo>
                    <a:pt x="13741" y="25413"/>
                  </a:lnTo>
                  <a:lnTo>
                    <a:pt x="33706" y="25413"/>
                  </a:lnTo>
                  <a:lnTo>
                    <a:pt x="33706" y="32703"/>
                  </a:lnTo>
                  <a:lnTo>
                    <a:pt x="13741" y="32703"/>
                  </a:lnTo>
                  <a:lnTo>
                    <a:pt x="13741" y="52312"/>
                  </a:lnTo>
                  <a:lnTo>
                    <a:pt x="36170" y="52312"/>
                  </a:lnTo>
                  <a:lnTo>
                    <a:pt x="36170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34">
              <a:extLst>
                <a:ext uri="{FF2B5EF4-FFF2-40B4-BE49-F238E27FC236}">
                  <a16:creationId xmlns:a16="http://schemas.microsoft.com/office/drawing/2014/main" id="{8A777AD4-D592-4689-840C-009E6A9A1DB9}"/>
                </a:ext>
              </a:extLst>
            </p:cNvPr>
            <p:cNvSpPr/>
            <p:nvPr/>
          </p:nvSpPr>
          <p:spPr>
            <a:xfrm>
              <a:off x="8988743" y="5374958"/>
              <a:ext cx="23495" cy="60325"/>
            </a:xfrm>
            <a:custGeom>
              <a:avLst/>
              <a:gdLst/>
              <a:ahLst/>
              <a:cxnLst/>
              <a:rect l="0" t="0" r="0" b="0"/>
              <a:pathLst>
                <a:path w="23947" h="60554">
                  <a:moveTo>
                    <a:pt x="20320" y="0"/>
                  </a:moveTo>
                  <a:lnTo>
                    <a:pt x="23947" y="855"/>
                  </a:lnTo>
                  <a:lnTo>
                    <a:pt x="23947" y="7334"/>
                  </a:lnTo>
                  <a:lnTo>
                    <a:pt x="20320" y="6312"/>
                  </a:lnTo>
                  <a:cubicBezTo>
                    <a:pt x="17400" y="6312"/>
                    <a:pt x="15139" y="6769"/>
                    <a:pt x="13513" y="7366"/>
                  </a:cubicBezTo>
                  <a:lnTo>
                    <a:pt x="13513" y="30785"/>
                  </a:lnTo>
                  <a:cubicBezTo>
                    <a:pt x="14377" y="31077"/>
                    <a:pt x="16535" y="31242"/>
                    <a:pt x="18593" y="31242"/>
                  </a:cubicBezTo>
                  <a:lnTo>
                    <a:pt x="23947" y="29752"/>
                  </a:lnTo>
                  <a:lnTo>
                    <a:pt x="23947" y="46622"/>
                  </a:lnTo>
                  <a:lnTo>
                    <a:pt x="13742" y="33490"/>
                  </a:lnTo>
                  <a:lnTo>
                    <a:pt x="13513" y="33490"/>
                  </a:lnTo>
                  <a:lnTo>
                    <a:pt x="13513" y="60554"/>
                  </a:lnTo>
                  <a:lnTo>
                    <a:pt x="0" y="60554"/>
                  </a:lnTo>
                  <a:lnTo>
                    <a:pt x="0" y="3353"/>
                  </a:lnTo>
                  <a:cubicBezTo>
                    <a:pt x="4661" y="1460"/>
                    <a:pt x="11773" y="0"/>
                    <a:pt x="203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35">
              <a:extLst>
                <a:ext uri="{FF2B5EF4-FFF2-40B4-BE49-F238E27FC236}">
                  <a16:creationId xmlns:a16="http://schemas.microsoft.com/office/drawing/2014/main" id="{C509E3DA-74AB-4344-A026-1CDB7B07962D}"/>
                </a:ext>
              </a:extLst>
            </p:cNvPr>
            <p:cNvSpPr/>
            <p:nvPr/>
          </p:nvSpPr>
          <p:spPr>
            <a:xfrm>
              <a:off x="9012873" y="5375593"/>
              <a:ext cx="26035" cy="59690"/>
            </a:xfrm>
            <a:custGeom>
              <a:avLst/>
              <a:gdLst/>
              <a:ahLst/>
              <a:cxnLst/>
              <a:rect l="0" t="0" r="0" b="0"/>
              <a:pathLst>
                <a:path w="26079" h="59699">
                  <a:moveTo>
                    <a:pt x="0" y="0"/>
                  </a:moveTo>
                  <a:lnTo>
                    <a:pt x="17014" y="4014"/>
                  </a:lnTo>
                  <a:cubicBezTo>
                    <a:pt x="21564" y="7146"/>
                    <a:pt x="23806" y="11674"/>
                    <a:pt x="23806" y="17256"/>
                  </a:cubicBezTo>
                  <a:cubicBezTo>
                    <a:pt x="23806" y="26310"/>
                    <a:pt x="15716" y="32445"/>
                    <a:pt x="3943" y="33054"/>
                  </a:cubicBezTo>
                  <a:lnTo>
                    <a:pt x="3943" y="33244"/>
                  </a:lnTo>
                  <a:lnTo>
                    <a:pt x="26079" y="59699"/>
                  </a:lnTo>
                  <a:lnTo>
                    <a:pt x="10826" y="59699"/>
                  </a:lnTo>
                  <a:lnTo>
                    <a:pt x="0" y="45767"/>
                  </a:lnTo>
                  <a:lnTo>
                    <a:pt x="0" y="28897"/>
                  </a:lnTo>
                  <a:lnTo>
                    <a:pt x="6521" y="27081"/>
                  </a:lnTo>
                  <a:cubicBezTo>
                    <a:pt x="9141" y="24929"/>
                    <a:pt x="10433" y="21783"/>
                    <a:pt x="10433" y="17801"/>
                  </a:cubicBezTo>
                  <a:cubicBezTo>
                    <a:pt x="10433" y="13629"/>
                    <a:pt x="9426" y="10544"/>
                    <a:pt x="7165" y="8500"/>
                  </a:cubicBezTo>
                  <a:lnTo>
                    <a:pt x="0" y="647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36">
              <a:extLst>
                <a:ext uri="{FF2B5EF4-FFF2-40B4-BE49-F238E27FC236}">
                  <a16:creationId xmlns:a16="http://schemas.microsoft.com/office/drawing/2014/main" id="{22E97CB8-CEFE-4BBE-A837-B83405F17D5F}"/>
                </a:ext>
              </a:extLst>
            </p:cNvPr>
            <p:cNvSpPr/>
            <p:nvPr/>
          </p:nvSpPr>
          <p:spPr>
            <a:xfrm>
              <a:off x="9046528" y="5374958"/>
              <a:ext cx="52070" cy="60960"/>
            </a:xfrm>
            <a:custGeom>
              <a:avLst/>
              <a:gdLst/>
              <a:ahLst/>
              <a:cxnLst/>
              <a:rect l="0" t="0" r="0" b="0"/>
              <a:pathLst>
                <a:path w="52261" h="61417">
                  <a:moveTo>
                    <a:pt x="32728" y="0"/>
                  </a:moveTo>
                  <a:cubicBezTo>
                    <a:pt x="41149" y="0"/>
                    <a:pt x="47079" y="1283"/>
                    <a:pt x="51308" y="3277"/>
                  </a:cubicBezTo>
                  <a:lnTo>
                    <a:pt x="47181" y="10071"/>
                  </a:lnTo>
                  <a:cubicBezTo>
                    <a:pt x="44831" y="8941"/>
                    <a:pt x="40717" y="7785"/>
                    <a:pt x="34341" y="7785"/>
                  </a:cubicBezTo>
                  <a:cubicBezTo>
                    <a:pt x="21502" y="7785"/>
                    <a:pt x="13919" y="14910"/>
                    <a:pt x="13919" y="30886"/>
                  </a:cubicBezTo>
                  <a:cubicBezTo>
                    <a:pt x="13919" y="45962"/>
                    <a:pt x="21502" y="53797"/>
                    <a:pt x="31852" y="53797"/>
                  </a:cubicBezTo>
                  <a:cubicBezTo>
                    <a:pt x="35840" y="53797"/>
                    <a:pt x="38126" y="53162"/>
                    <a:pt x="39332" y="52654"/>
                  </a:cubicBezTo>
                  <a:lnTo>
                    <a:pt x="39332" y="33045"/>
                  </a:lnTo>
                  <a:lnTo>
                    <a:pt x="28614" y="33045"/>
                  </a:lnTo>
                  <a:lnTo>
                    <a:pt x="28614" y="26264"/>
                  </a:lnTo>
                  <a:lnTo>
                    <a:pt x="52261" y="26264"/>
                  </a:lnTo>
                  <a:lnTo>
                    <a:pt x="52261" y="58039"/>
                  </a:lnTo>
                  <a:cubicBezTo>
                    <a:pt x="47625" y="60211"/>
                    <a:pt x="42215" y="61417"/>
                    <a:pt x="32398" y="61417"/>
                  </a:cubicBezTo>
                  <a:cubicBezTo>
                    <a:pt x="12510" y="61417"/>
                    <a:pt x="0" y="50394"/>
                    <a:pt x="0" y="30340"/>
                  </a:cubicBezTo>
                  <a:cubicBezTo>
                    <a:pt x="0" y="11354"/>
                    <a:pt x="13488" y="0"/>
                    <a:pt x="3272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75290">
              <a:extLst>
                <a:ext uri="{FF2B5EF4-FFF2-40B4-BE49-F238E27FC236}">
                  <a16:creationId xmlns:a16="http://schemas.microsoft.com/office/drawing/2014/main" id="{090B5DAC-4C02-4800-B1D5-D3B3EE6E5DB0}"/>
                </a:ext>
              </a:extLst>
            </p:cNvPr>
            <p:cNvSpPr/>
            <p:nvPr/>
          </p:nvSpPr>
          <p:spPr>
            <a:xfrm>
              <a:off x="9113838" y="5375593"/>
              <a:ext cx="13335" cy="59055"/>
            </a:xfrm>
            <a:custGeom>
              <a:avLst/>
              <a:gdLst/>
              <a:ahLst/>
              <a:cxnLst/>
              <a:rect l="0" t="0" r="0" b="0"/>
              <a:pathLst>
                <a:path w="13792" h="59690">
                  <a:moveTo>
                    <a:pt x="0" y="0"/>
                  </a:moveTo>
                  <a:lnTo>
                    <a:pt x="13792" y="0"/>
                  </a:lnTo>
                  <a:lnTo>
                    <a:pt x="13792" y="59690"/>
                  </a:lnTo>
                  <a:lnTo>
                    <a:pt x="0" y="5969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38">
              <a:extLst>
                <a:ext uri="{FF2B5EF4-FFF2-40B4-BE49-F238E27FC236}">
                  <a16:creationId xmlns:a16="http://schemas.microsoft.com/office/drawing/2014/main" id="{688C1494-2DE1-45C2-B0C0-4EC91EA05488}"/>
                </a:ext>
              </a:extLst>
            </p:cNvPr>
            <p:cNvSpPr/>
            <p:nvPr/>
          </p:nvSpPr>
          <p:spPr>
            <a:xfrm>
              <a:off x="9143048" y="5375593"/>
              <a:ext cx="35560" cy="59055"/>
            </a:xfrm>
            <a:custGeom>
              <a:avLst/>
              <a:gdLst/>
              <a:ahLst/>
              <a:cxnLst/>
              <a:rect l="0" t="0" r="0" b="0"/>
              <a:pathLst>
                <a:path w="36195" h="59690">
                  <a:moveTo>
                    <a:pt x="0" y="0"/>
                  </a:moveTo>
                  <a:lnTo>
                    <a:pt x="36195" y="0"/>
                  </a:lnTo>
                  <a:lnTo>
                    <a:pt x="36195" y="7379"/>
                  </a:lnTo>
                  <a:lnTo>
                    <a:pt x="13741" y="7379"/>
                  </a:lnTo>
                  <a:lnTo>
                    <a:pt x="13741" y="25413"/>
                  </a:lnTo>
                  <a:lnTo>
                    <a:pt x="33731" y="25413"/>
                  </a:lnTo>
                  <a:lnTo>
                    <a:pt x="33731" y="32703"/>
                  </a:lnTo>
                  <a:lnTo>
                    <a:pt x="13741" y="32703"/>
                  </a:lnTo>
                  <a:lnTo>
                    <a:pt x="13741" y="52312"/>
                  </a:lnTo>
                  <a:lnTo>
                    <a:pt x="36195" y="52312"/>
                  </a:lnTo>
                  <a:lnTo>
                    <a:pt x="36195" y="59690"/>
                  </a:lnTo>
                  <a:lnTo>
                    <a:pt x="0" y="5969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39">
              <a:extLst>
                <a:ext uri="{FF2B5EF4-FFF2-40B4-BE49-F238E27FC236}">
                  <a16:creationId xmlns:a16="http://schemas.microsoft.com/office/drawing/2014/main" id="{93EE0D58-BF5C-41B7-864C-F6909249AD28}"/>
                </a:ext>
              </a:extLst>
            </p:cNvPr>
            <p:cNvSpPr/>
            <p:nvPr/>
          </p:nvSpPr>
          <p:spPr>
            <a:xfrm>
              <a:off x="9188133" y="5374958"/>
              <a:ext cx="41910" cy="60960"/>
            </a:xfrm>
            <a:custGeom>
              <a:avLst/>
              <a:gdLst/>
              <a:ahLst/>
              <a:cxnLst/>
              <a:rect l="0" t="0" r="0" b="0"/>
              <a:pathLst>
                <a:path w="42139" h="61417">
                  <a:moveTo>
                    <a:pt x="23000" y="0"/>
                  </a:moveTo>
                  <a:cubicBezTo>
                    <a:pt x="30480" y="0"/>
                    <a:pt x="35941" y="1460"/>
                    <a:pt x="39345" y="3353"/>
                  </a:cubicBezTo>
                  <a:lnTo>
                    <a:pt x="36297" y="10134"/>
                  </a:lnTo>
                  <a:cubicBezTo>
                    <a:pt x="33706" y="8839"/>
                    <a:pt x="29591" y="7455"/>
                    <a:pt x="24829" y="7455"/>
                  </a:cubicBezTo>
                  <a:cubicBezTo>
                    <a:pt x="18047" y="7455"/>
                    <a:pt x="14122" y="10833"/>
                    <a:pt x="14122" y="16116"/>
                  </a:cubicBezTo>
                  <a:cubicBezTo>
                    <a:pt x="14122" y="21310"/>
                    <a:pt x="18898" y="23749"/>
                    <a:pt x="25388" y="25959"/>
                  </a:cubicBezTo>
                  <a:cubicBezTo>
                    <a:pt x="39980" y="30886"/>
                    <a:pt x="42139" y="37478"/>
                    <a:pt x="42139" y="43193"/>
                  </a:cubicBezTo>
                  <a:cubicBezTo>
                    <a:pt x="42139" y="53797"/>
                    <a:pt x="32182" y="61417"/>
                    <a:pt x="18377" y="61417"/>
                  </a:cubicBezTo>
                  <a:cubicBezTo>
                    <a:pt x="9513" y="61417"/>
                    <a:pt x="4001" y="60134"/>
                    <a:pt x="0" y="58039"/>
                  </a:cubicBezTo>
                  <a:lnTo>
                    <a:pt x="3340" y="50305"/>
                  </a:lnTo>
                  <a:cubicBezTo>
                    <a:pt x="5956" y="51676"/>
                    <a:pt x="10161" y="53098"/>
                    <a:pt x="15799" y="53098"/>
                  </a:cubicBezTo>
                  <a:cubicBezTo>
                    <a:pt x="23114" y="53098"/>
                    <a:pt x="27661" y="49429"/>
                    <a:pt x="27661" y="43879"/>
                  </a:cubicBezTo>
                  <a:cubicBezTo>
                    <a:pt x="27661" y="39370"/>
                    <a:pt x="24409" y="36614"/>
                    <a:pt x="16104" y="33833"/>
                  </a:cubicBezTo>
                  <a:cubicBezTo>
                    <a:pt x="4001" y="29756"/>
                    <a:pt x="750" y="23330"/>
                    <a:pt x="750" y="17500"/>
                  </a:cubicBezTo>
                  <a:cubicBezTo>
                    <a:pt x="750" y="8077"/>
                    <a:pt x="9296" y="0"/>
                    <a:pt x="2300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5" name="Graphique 44">
            <a:extLst>
              <a:ext uri="{FF2B5EF4-FFF2-40B4-BE49-F238E27FC236}">
                <a16:creationId xmlns:a16="http://schemas.microsoft.com/office/drawing/2014/main" id="{49748156-C713-A047-8AA2-9407CD0FC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ableau 9">
            <a:extLst>
              <a:ext uri="{FF2B5EF4-FFF2-40B4-BE49-F238E27FC236}">
                <a16:creationId xmlns:a16="http://schemas.microsoft.com/office/drawing/2014/main" id="{3534714E-6E54-4557-ABA1-804AFB2FFCE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255661" y="1776674"/>
            <a:ext cx="6580781" cy="3034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fr-FR" dirty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A19F0D-9C45-49F5-B2CE-E634A55887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F95EDE-AEAE-40DE-A89E-E0F524C818E0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3">
            <a:extLst>
              <a:ext uri="{FF2B5EF4-FFF2-40B4-BE49-F238E27FC236}">
                <a16:creationId xmlns:a16="http://schemas.microsoft.com/office/drawing/2014/main" id="{A173698F-36FB-4E55-A9DF-BC494D6479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DCA86AD-18C7-48A0-B4EC-E51995F15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DEB40E5F-99D4-C248-962B-B76B8CA91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86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7BD4D0B3-F13B-4CCB-9860-2B9B231D4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85" y="2041321"/>
            <a:ext cx="289534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HEADLINE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E0C24EF6-D1FE-4773-BFB4-DBEE97B0F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3643" y="2344453"/>
            <a:ext cx="289534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C2BF860-C01B-4F6A-8F67-B709F0480D2B}"/>
              </a:ext>
            </a:extLst>
          </p:cNvPr>
          <p:cNvCxnSpPr>
            <a:cxnSpLocks/>
          </p:cNvCxnSpPr>
          <p:nvPr userDrawn="1"/>
        </p:nvCxnSpPr>
        <p:spPr>
          <a:xfrm>
            <a:off x="2632213" y="2695291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362C7D89-FBCD-4B83-BAA0-F1D09BC4C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3643" y="2892117"/>
            <a:ext cx="2895884" cy="141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EBD194E-6716-42AD-8E7D-427393F887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7101" y="2041321"/>
            <a:ext cx="289534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HEADLINE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FDDB535-46DF-43CF-A579-F24352F44ED9}"/>
              </a:ext>
            </a:extLst>
          </p:cNvPr>
          <p:cNvCxnSpPr>
            <a:cxnSpLocks/>
          </p:cNvCxnSpPr>
          <p:nvPr userDrawn="1"/>
        </p:nvCxnSpPr>
        <p:spPr>
          <a:xfrm>
            <a:off x="6005129" y="2695291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EBD5C3D8-363B-4DE4-BDC8-5BDEEC51F6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6559" y="2892117"/>
            <a:ext cx="2895884" cy="141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0BFCD32-2BDC-4359-B05F-E07828970A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25773" y="2344453"/>
            <a:ext cx="289534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B5CE3AEF-29A6-4116-AC66-E3F2A2BEE6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6EF7B4E-AEDE-46A1-BE2E-643A68BB5476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3">
            <a:extLst>
              <a:ext uri="{FF2B5EF4-FFF2-40B4-BE49-F238E27FC236}">
                <a16:creationId xmlns:a16="http://schemas.microsoft.com/office/drawing/2014/main" id="{75C7AC26-D6F1-4CBE-86E8-84A5FBCB6C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B3B0B450-EC2A-43B4-9E80-6D9F884418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A4D345E5-76DB-BF44-957F-569E2FCB4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7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7AD47C4F-1F18-4BF8-83BF-62EF513AC1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7215" y="2021728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HEADLINE</a:t>
            </a:r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687C6B55-C30E-464F-99CE-D5FEB41F4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214" y="2324860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E9A67F3-ACA9-4A11-AE06-233AF4C81DDC}"/>
              </a:ext>
            </a:extLst>
          </p:cNvPr>
          <p:cNvCxnSpPr>
            <a:cxnSpLocks/>
          </p:cNvCxnSpPr>
          <p:nvPr userDrawn="1"/>
        </p:nvCxnSpPr>
        <p:spPr>
          <a:xfrm>
            <a:off x="1876508" y="2675698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D887948E-CB8F-4BAD-B809-D7327220F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7214" y="2872523"/>
            <a:ext cx="2338633" cy="1719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600176A2-AAE9-458E-8ED5-94E3DC45C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155" y="2021728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HEADLINE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F14DE4A-D989-4D11-B0E9-F5A7D7E330D0}"/>
              </a:ext>
            </a:extLst>
          </p:cNvPr>
          <p:cNvCxnSpPr>
            <a:cxnSpLocks/>
          </p:cNvCxnSpPr>
          <p:nvPr userDrawn="1"/>
        </p:nvCxnSpPr>
        <p:spPr>
          <a:xfrm>
            <a:off x="4628448" y="2675698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F0617FB9-FACF-4A9F-AE11-28E8B42B5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154" y="2872524"/>
            <a:ext cx="2338633" cy="1719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16A707ED-82E4-4049-B0A3-C69E0FEA8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9015" y="2021728"/>
            <a:ext cx="2340503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/>
              <a:t>HEADLINE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82F3E7D-55B5-4E33-97A1-3E9E00817B3E}"/>
              </a:ext>
            </a:extLst>
          </p:cNvPr>
          <p:cNvCxnSpPr>
            <a:cxnSpLocks/>
          </p:cNvCxnSpPr>
          <p:nvPr userDrawn="1"/>
        </p:nvCxnSpPr>
        <p:spPr>
          <a:xfrm>
            <a:off x="7379602" y="2675698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7B5A692C-C7A0-4A24-A73B-5D25501D1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344" y="2872524"/>
            <a:ext cx="2339174" cy="1719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22398B7C-84A8-4919-9447-8FD204F64A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7284" y="2324860"/>
            <a:ext cx="2340503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A16FC24F-2090-4803-A5FF-5B358122E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9016" y="2324860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57C23A9-008E-4393-8C3D-21099D2C7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738C6BE-2273-434B-BB22-1451CA08F7E7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1AB17186-9FA6-472F-AE01-28406BAD8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9B8D4C5-2EFD-42B5-A737-DB95C4ED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23713179-0286-FE49-A216-8A705830A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4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points + imag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D2EAA1-2AF4-41A1-BBE9-F74C877AD568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9F8A79DA-708A-4494-BCDF-B5106BD47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3"/>
            <a:ext cx="4033838" cy="48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365A361-AB61-479A-9FCD-EADBB53BC0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2238" y="486696"/>
            <a:ext cx="3151761" cy="4656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7B07F643-7D43-4972-9A7B-2DA2E24D3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254177D-7D26-4024-9220-8B91278C83D0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77EED66-1658-084C-8D7E-2D7152D23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26907308-6D5F-4A52-B83F-2998B84175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1986765"/>
            <a:ext cx="4033296" cy="2696936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09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3 images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44986F-7BDE-4168-BB5E-F5FDBBDD3901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F4154B4-13E6-4216-B4C8-F41426EA6F1D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8433"/>
            <a:ext cx="0" cy="151908"/>
          </a:xfrm>
          <a:prstGeom prst="line">
            <a:avLst/>
          </a:prstGeom>
          <a:ln w="19050">
            <a:solidFill>
              <a:srgbClr val="A20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9F8A79DA-708A-4494-BCDF-B5106BD47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This is a slide title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34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5B7B434-0846-44FC-97B9-35E8A6A23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250" y="1629808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4881B03-F9E0-4395-B8A5-C8983B0B5C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8404" y="1629808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117CDD7E-C248-4DED-850F-3EAF30525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9558" y="1629808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C0B2844-FB37-4EA8-8208-1FACCFCB9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0E861105-75FF-4C48-A662-CF66B5D21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EF5ED7-DF75-43DD-AFD1-710804D89C89}"/>
              </a:ext>
            </a:extLst>
          </p:cNvPr>
          <p:cNvCxnSpPr>
            <a:cxnSpLocks/>
          </p:cNvCxnSpPr>
          <p:nvPr userDrawn="1"/>
        </p:nvCxnSpPr>
        <p:spPr>
          <a:xfrm>
            <a:off x="1876508" y="3555984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4B220D7-DD83-4B2C-9B39-63C6C8313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79144D93-5505-481F-A098-EF8C90A7F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9732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8C51646-665D-4BEF-ABC2-C48C0D0FEC5E}"/>
              </a:ext>
            </a:extLst>
          </p:cNvPr>
          <p:cNvCxnSpPr>
            <a:cxnSpLocks/>
          </p:cNvCxnSpPr>
          <p:nvPr userDrawn="1"/>
        </p:nvCxnSpPr>
        <p:spPr>
          <a:xfrm>
            <a:off x="4628448" y="3555984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566C37A2-DB31-49EF-8B90-64C937DAC3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9190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D4891F09-A56D-4162-95A5-EA4E324ADD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0886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30328CD-CC7E-48EC-9765-4FD6F599CC79}"/>
              </a:ext>
            </a:extLst>
          </p:cNvPr>
          <p:cNvCxnSpPr>
            <a:cxnSpLocks/>
          </p:cNvCxnSpPr>
          <p:nvPr userDrawn="1"/>
        </p:nvCxnSpPr>
        <p:spPr>
          <a:xfrm>
            <a:off x="7379602" y="3555984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346CC423-F7A9-4828-9BD2-5E87EEC799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344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E5C7C99E-4D74-49C9-B002-18E166E527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8404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E6EA74D8-2442-48C1-977B-A6E2F142D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9016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77707819-84A9-4963-A575-60AE1A11C8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5DEB6BF2-DAA6-0F47-A0A6-0A0331CD3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(header) + gradient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CC892-164A-46FB-97A3-F5E88AF5843D}"/>
              </a:ext>
            </a:extLst>
          </p:cNvPr>
          <p:cNvSpPr/>
          <p:nvPr userDrawn="1"/>
        </p:nvSpPr>
        <p:spPr>
          <a:xfrm>
            <a:off x="0" y="1588940"/>
            <a:ext cx="9155906" cy="3554560"/>
          </a:xfrm>
          <a:prstGeom prst="rect">
            <a:avLst/>
          </a:prstGeom>
          <a:gradFill flip="none" rotWithShape="1">
            <a:gsLst>
              <a:gs pos="100000">
                <a:srgbClr val="005EB8"/>
              </a:gs>
              <a:gs pos="9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4986F-7BDE-4168-BB5E-F5FDBBDD3901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2287702E-98AD-4A8F-8D02-86D73ED9CB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1769852"/>
            <a:ext cx="8716962" cy="3192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817C0F96-DFD9-4A6F-AA73-9B5ACE6444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CADE30-A1B1-4447-8F43-DD2BA3629E20}"/>
              </a:ext>
            </a:extLst>
          </p:cNvPr>
          <p:cNvSpPr/>
          <p:nvPr userDrawn="1"/>
        </p:nvSpPr>
        <p:spPr>
          <a:xfrm>
            <a:off x="2892820" y="2484890"/>
            <a:ext cx="4365229" cy="75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83D29CE-4F95-40F7-A7B9-4F3080DA6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050" y="2388574"/>
            <a:ext cx="289648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Big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304B9C1-D63C-A04D-B7BF-C9A13975F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4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D67C4E9-8C4E-4DAA-85D6-3EF139597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9144000" cy="5143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3B658E-F0C3-4A1C-A173-9448C2678CC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9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214313"/>
            <a:ext cx="8716962" cy="47482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C14FDA0A-E8A5-44B0-A2F3-EC1896125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4003" y="629469"/>
            <a:ext cx="3135313" cy="414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[titre]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message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C328D7D-D09C-CA48-998F-D1AC77D5E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61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message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3629346-22F7-AE45-B14D-CE4EBBC3B5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2997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message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3CE2974-6A6A-8446-BB90-9A12C7D391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2996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message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2F6856BC-E397-AF48-9C7B-C6156A4F0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5645" y="3140126"/>
            <a:ext cx="2229773" cy="5748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1400" b="1" kern="1200" dirty="0">
                <a:solidFill>
                  <a:schemeClr val="bg1"/>
                </a:solidFill>
                <a:latin typeface="Vinci Sans 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message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100FB76-524D-B147-9273-BB056C043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55644" y="3763885"/>
            <a:ext cx="2229773" cy="57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200" dirty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44671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Telecoms</a:t>
            </a:r>
            <a:r>
              <a:rPr lang="fr-FR" dirty="0"/>
              <a:t> Infrastructures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66914"/>
            <a:ext cx="5529268" cy="4676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2380477F-4AFF-5B4C-9293-42ECD0829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Here you have a list of items</a:t>
            </a:r>
          </a:p>
          <a:p>
            <a:r>
              <a:rPr lang="fr-FR" dirty="0"/>
              <a:t>Deuxième niveau
Troisième niveau
Quatrième niveau
Cinquième niveau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FBC632C0-44B2-0E4D-95DA-E7C6DC372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70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Cloud &amp; Data Center Infrastructures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66914"/>
            <a:ext cx="5529268" cy="4676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07EE5F49-17FB-914D-855A-09BF15F2B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B7DDEA70-5840-444F-B6AA-E8516512D3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Here you have a list of items</a:t>
            </a:r>
          </a:p>
          <a:p>
            <a:r>
              <a:rPr lang="fr-FR" dirty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5055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Enterprise Networks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66914"/>
            <a:ext cx="5529268" cy="4676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que 12">
            <a:extLst>
              <a:ext uri="{FF2B5EF4-FFF2-40B4-BE49-F238E27FC236}">
                <a16:creationId xmlns:a16="http://schemas.microsoft.com/office/drawing/2014/main" id="{7A06C58B-A899-2940-AC1C-595A77A5E9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5BE1D54C-3B44-4000-8B0A-65F00FBE9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Here you have a list of items</a:t>
            </a:r>
          </a:p>
          <a:p>
            <a:r>
              <a:rPr lang="fr-FR" dirty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5738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3B658E-F0C3-4A1C-A173-9448C2678CC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5EB8"/>
              </a:gs>
              <a:gs pos="9000">
                <a:schemeClr val="accent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D2BDD01-1FF0-45BA-923D-F8040BDE5D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214313"/>
            <a:ext cx="8716962" cy="47482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14FDA0A-E8A5-44B0-A2F3-EC1896125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615" y="2572569"/>
            <a:ext cx="3135313" cy="414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[titre]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9664C8-BE96-4549-A1EF-E397C6B0A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615" y="3140126"/>
            <a:ext cx="4689475" cy="5748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buNone/>
              <a:defRPr sz="6500">
                <a:solidFill>
                  <a:schemeClr val="bg1"/>
                </a:solidFill>
                <a:latin typeface="Vinci Sans "/>
              </a:defRPr>
            </a:lvl1pPr>
          </a:lstStyle>
          <a:p>
            <a:pPr lvl="0"/>
            <a:r>
              <a:rPr lang="fr-FR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3160394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Digital Workspace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66914"/>
            <a:ext cx="5529268" cy="4676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36F7D95-760F-3644-82C3-28DD0AE41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C96BBED-1A74-43C4-9FCF-F208B5611A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Here you have a list of items</a:t>
            </a:r>
          </a:p>
          <a:p>
            <a:r>
              <a:rPr lang="fr-FR" dirty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0424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Business Applications &amp; Data Analytics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66914"/>
            <a:ext cx="5529268" cy="4676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945886AC-4054-9A44-817D-3A261B1955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F9D974F6-E942-4B1C-A5A1-8BB06090D1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Here you have a list of items</a:t>
            </a:r>
          </a:p>
          <a:p>
            <a:r>
              <a:rPr lang="fr-FR" dirty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9367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-2" y="486697"/>
            <a:ext cx="3614733" cy="4656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B219A37-DC62-43DF-A4AA-EA6F154BCB41}"/>
              </a:ext>
            </a:extLst>
          </p:cNvPr>
          <p:cNvCxnSpPr>
            <a:cxnSpLocks/>
          </p:cNvCxnSpPr>
          <p:nvPr userDrawn="1"/>
        </p:nvCxnSpPr>
        <p:spPr>
          <a:xfrm>
            <a:off x="8056684" y="3518839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467" y="679879"/>
            <a:ext cx="3072851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Cyber Security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732" y="466914"/>
            <a:ext cx="5529268" cy="4676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32AD4EAA-6D23-4242-9735-B48846118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7F2EF16-8E90-4791-B86A-A5DCDE5F7C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1987445"/>
            <a:ext cx="3073400" cy="269557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Here you have a list of items</a:t>
            </a:r>
          </a:p>
          <a:p>
            <a:r>
              <a:rPr lang="fr-FR" dirty="0"/>
              <a:t>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650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Telecoms</a:t>
            </a:r>
            <a:r>
              <a:rPr lang="fr-FR" dirty="0"/>
              <a:t> Infrastructures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8D910DE-2F77-1E49-867D-37E3692A7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3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Cloud &amp; Data Center Infrastructures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A9898F2-7340-C448-8E8D-C278EA7B6C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E853400-ACCB-4E44-BC06-3289F08659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20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Enterprise Networks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BD56A77-18D3-E74E-A6D6-A87D41BAE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85128F9-63CD-4EFB-B6E7-9B51B4C2D9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95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Digital Workspace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7C83D0C-E9B3-004A-BD48-CC525C17E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6F707B81-F456-4724-86B1-FE463FA820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5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Business Applications &amp; Data Analytics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ABA6E356-1246-5146-BA3D-97DBF4B27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B56EB24-D0E2-4B04-B057-237693442D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7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E4EF5325-EB61-4F6A-BC20-B56A57DF94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397111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Cyber Security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1089974"/>
            <a:ext cx="3971925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A picture is worth a thousand words</a:t>
            </a:r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769852"/>
            <a:ext cx="5529182" cy="3353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que 10">
            <a:extLst>
              <a:ext uri="{FF2B5EF4-FFF2-40B4-BE49-F238E27FC236}">
                <a16:creationId xmlns:a16="http://schemas.microsoft.com/office/drawing/2014/main" id="{73477569-86CF-FC4C-A78A-35698268B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B4E4A5E3-7161-4AE4-82BE-8A69C01A38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63008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Font typeface="Police système"/>
              <a:buChar char="&gt;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Vinci Sans" panose="02000000000000000000" pitchFamily="50" charset="0"/>
              </a:defRPr>
            </a:lvl2pPr>
            <a:lvl3pPr>
              <a:defRPr sz="1200">
                <a:solidFill>
                  <a:schemeClr val="bg1"/>
                </a:solidFill>
                <a:latin typeface="Vinci Sans" panose="02000000000000000000" pitchFamily="50" charset="0"/>
              </a:defRPr>
            </a:lvl3pPr>
            <a:lvl4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4pPr>
            <a:lvl5pPr>
              <a:defRPr sz="1100">
                <a:solidFill>
                  <a:schemeClr val="bg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48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C8CBCB-4420-2442-9B1D-E521BAB95046}"/>
              </a:ext>
            </a:extLst>
          </p:cNvPr>
          <p:cNvSpPr/>
          <p:nvPr userDrawn="1"/>
        </p:nvSpPr>
        <p:spPr>
          <a:xfrm>
            <a:off x="5529267" y="486697"/>
            <a:ext cx="3614733" cy="4656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5194" y="1089974"/>
            <a:ext cx="3073063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is worth a thousand words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5194" y="1576671"/>
            <a:ext cx="3073063" cy="187138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Police système"/>
              <a:buNone/>
              <a:defRPr sz="1050">
                <a:solidFill>
                  <a:schemeClr val="tx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1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05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05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en-US" dirty="0"/>
              <a:t>Here you have a list of items</a:t>
            </a:r>
          </a:p>
          <a:p>
            <a:pPr lvl="0"/>
            <a:r>
              <a:rPr lang="en-US" dirty="0"/>
              <a:t>And some text</a:t>
            </a:r>
          </a:p>
          <a:p>
            <a:pPr lvl="0"/>
            <a:r>
              <a:rPr lang="en-US" dirty="0"/>
              <a:t>But remember not to overload your slides with content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C87C5450-2E85-9647-B2A1-96546D196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3115" y="679879"/>
            <a:ext cx="3023590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1B0C710-C2FE-C643-B2F9-69BE225DCCD7}"/>
              </a:ext>
            </a:extLst>
          </p:cNvPr>
          <p:cNvSpPr/>
          <p:nvPr userDrawn="1"/>
        </p:nvSpPr>
        <p:spPr>
          <a:xfrm>
            <a:off x="5206704" y="2492577"/>
            <a:ext cx="645042" cy="645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7FDDB96-5743-8244-802A-C63572E2B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793" y="596908"/>
            <a:ext cx="1077993" cy="110619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38753A8-5DDA-AD46-A592-946DE22C53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3CE92E2-FD9A-4FB3-ABC0-2783D8DD99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00468" y="0"/>
            <a:ext cx="7043531" cy="5143500"/>
          </a:xfrm>
          <a:custGeom>
            <a:avLst/>
            <a:gdLst>
              <a:gd name="connsiteX0" fmla="*/ 3820225 w 7043531"/>
              <a:gd name="connsiteY0" fmla="*/ 0 h 5143500"/>
              <a:gd name="connsiteX1" fmla="*/ 7043531 w 7043531"/>
              <a:gd name="connsiteY1" fmla="*/ 0 h 5143500"/>
              <a:gd name="connsiteX2" fmla="*/ 7043531 w 7043531"/>
              <a:gd name="connsiteY2" fmla="*/ 5143500 h 5143500"/>
              <a:gd name="connsiteX3" fmla="*/ 1228351 w 7043531"/>
              <a:gd name="connsiteY3" fmla="*/ 5143500 h 5143500"/>
              <a:gd name="connsiteX4" fmla="*/ 1226552 w 7043531"/>
              <a:gd name="connsiteY4" fmla="*/ 5141524 h 5143500"/>
              <a:gd name="connsiteX5" fmla="*/ 0 w 7043531"/>
              <a:gd name="connsiteY5" fmla="*/ 3576073 h 5143500"/>
              <a:gd name="connsiteX6" fmla="*/ 3736884 w 7043531"/>
              <a:gd name="connsiteY6" fmla="*/ 383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31" h="5143500">
                <a:moveTo>
                  <a:pt x="3820225" y="0"/>
                </a:moveTo>
                <a:lnTo>
                  <a:pt x="7043531" y="0"/>
                </a:lnTo>
                <a:lnTo>
                  <a:pt x="7043531" y="5143500"/>
                </a:lnTo>
                <a:lnTo>
                  <a:pt x="1228351" y="5143500"/>
                </a:lnTo>
                <a:lnTo>
                  <a:pt x="1226552" y="5141524"/>
                </a:lnTo>
                <a:cubicBezTo>
                  <a:pt x="825280" y="4689973"/>
                  <a:pt x="419849" y="4170619"/>
                  <a:pt x="0" y="3576073"/>
                </a:cubicBezTo>
                <a:cubicBezTo>
                  <a:pt x="1351564" y="1671918"/>
                  <a:pt x="2539912" y="616708"/>
                  <a:pt x="3736884" y="383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EFEA27-134E-49BC-B9AE-D51B88209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6672" y="4786841"/>
            <a:ext cx="715751" cy="1132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0111FDD-58EC-444C-879D-C877F5BCD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935" y="4759111"/>
            <a:ext cx="893734" cy="1414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1238D2-827E-4100-A86D-F648E06808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571" y="4675550"/>
            <a:ext cx="1056067" cy="167114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8DDFBF89-E8F7-D34A-9035-CF2B1D167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0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59797527-93A4-4B57-B48F-CEB7C39359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5944" y="1769852"/>
            <a:ext cx="8825023" cy="3237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Vinci Sans" panose="02000000000000000000" pitchFamily="50" charset="0"/>
              </a:defRPr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40B270-0411-4859-AE36-29E3A2DE3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5194" y="671416"/>
            <a:ext cx="3073063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“Is worth a thousand words”</a:t>
            </a:r>
            <a:br>
              <a:rPr lang="en-US" dirty="0"/>
            </a:br>
            <a:endParaRPr lang="en-US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C6F79B4-D0E5-43DF-96BB-2BF77D9F1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CHAPTER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CE5C5A-2F39-486A-A850-C97E953E039B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A0B7EE7-E31C-4615-8893-17CF098AE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2903" y="2023107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2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Xx </a:t>
            </a:r>
            <a:r>
              <a:rPr lang="fr-FR" dirty="0" err="1"/>
              <a:t>years</a:t>
            </a:r>
            <a:endParaRPr lang="en-US" dirty="0"/>
          </a:p>
        </p:txBody>
      </p:sp>
      <p:sp>
        <p:nvSpPr>
          <p:cNvPr id="17" name="Espace réservé du texte 23">
            <a:extLst>
              <a:ext uri="{FF2B5EF4-FFF2-40B4-BE49-F238E27FC236}">
                <a16:creationId xmlns:a16="http://schemas.microsoft.com/office/drawing/2014/main" id="{C87C5450-2E85-9647-B2A1-96546D196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3115" y="679878"/>
            <a:ext cx="3600000" cy="956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29F2AE26-26FD-AA4C-BADB-14EAD04473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903" y="2355991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8C35032-4AEC-814C-977E-DA5993B3A540}"/>
              </a:ext>
            </a:extLst>
          </p:cNvPr>
          <p:cNvCxnSpPr>
            <a:cxnSpLocks/>
          </p:cNvCxnSpPr>
          <p:nvPr userDrawn="1"/>
        </p:nvCxnSpPr>
        <p:spPr>
          <a:xfrm>
            <a:off x="6943078" y="5264411"/>
            <a:ext cx="62407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987826C-3417-8341-A8BE-D05E393C83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903" y="3001302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2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Xx </a:t>
            </a:r>
            <a:r>
              <a:rPr lang="fr-FR" dirty="0" err="1"/>
              <a:t>years</a:t>
            </a:r>
            <a:endParaRPr lang="en-US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196B2AC7-41AA-8B45-8E67-6E4776A348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62903" y="3334186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CED852C1-FC52-0644-96D9-769C872EAD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2903" y="3978409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2400">
                <a:solidFill>
                  <a:schemeClr val="bg1"/>
                </a:solidFill>
                <a:latin typeface="Vinci Sans" panose="02000000000000000000" pitchFamily="50" charset="0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Xx </a:t>
            </a:r>
            <a:r>
              <a:rPr lang="fr-FR" dirty="0" err="1"/>
              <a:t>years</a:t>
            </a:r>
            <a:endParaRPr lang="en-US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430F360B-6438-F14F-B8F2-88A3B1B841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62903" y="4311293"/>
            <a:ext cx="1798238" cy="404792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44" name="Espace réservé du texte 6">
            <a:extLst>
              <a:ext uri="{FF2B5EF4-FFF2-40B4-BE49-F238E27FC236}">
                <a16:creationId xmlns:a16="http://schemas.microsoft.com/office/drawing/2014/main" id="{47C60C6E-B7CA-FB44-8009-8BD10CCF82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155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45FCBF1A-C107-5F4A-8188-6D5A7545B1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00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46" name="Espace réservé du texte 6">
            <a:extLst>
              <a:ext uri="{FF2B5EF4-FFF2-40B4-BE49-F238E27FC236}">
                <a16:creationId xmlns:a16="http://schemas.microsoft.com/office/drawing/2014/main" id="{93530398-3FF9-874C-8E87-5A5013254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210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AD0F6297-13CA-9341-BEB6-8EE702627F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5554" y="451528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38" name="Espace réservé du texte 6">
            <a:extLst>
              <a:ext uri="{FF2B5EF4-FFF2-40B4-BE49-F238E27FC236}">
                <a16:creationId xmlns:a16="http://schemas.microsoft.com/office/drawing/2014/main" id="{E7FFC975-8121-0547-9E41-D11BD6EBE6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554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7BFCDA13-24C9-2B4F-B282-965A300F25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18919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06CED2BF-65E3-5D44-8F27-55661BE78D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5416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1F0C608C-6001-0747-B319-2862995793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49712" y="2693466"/>
            <a:ext cx="1496298" cy="404792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bg1"/>
              </a:buClr>
              <a:buFont typeface="Police système"/>
              <a:buNone/>
              <a:defRPr sz="1100" b="0" i="0">
                <a:solidFill>
                  <a:schemeClr val="bg1"/>
                </a:solidFill>
                <a:latin typeface="Vinci Sans Light" panose="02000000000000000000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inci Sans" panose="02000000000000000000" pitchFamily="50" charset="0"/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  <a:latin typeface="Vinci Sans" panose="02000000000000000000" pitchFamily="50" charset="0"/>
              </a:defRPr>
            </a:lvl3pPr>
            <a:lvl4pPr marL="13716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4pPr>
            <a:lvl5pPr marL="1828800" indent="0">
              <a:buNone/>
              <a:defRPr sz="1200">
                <a:solidFill>
                  <a:schemeClr val="tx1"/>
                </a:solidFill>
                <a:latin typeface="Vinci Sans" panose="02000000000000000000" pitchFamily="50" charset="0"/>
              </a:defRPr>
            </a:lvl5pPr>
          </a:lstStyle>
          <a:p>
            <a:pPr lvl="0"/>
            <a:r>
              <a:rPr lang="fr-FR" dirty="0"/>
              <a:t>description</a:t>
            </a:r>
            <a:endParaRPr lang="en-US" dirty="0"/>
          </a:p>
        </p:txBody>
      </p:sp>
      <p:pic>
        <p:nvPicPr>
          <p:cNvPr id="26" name="Graphique 25">
            <a:extLst>
              <a:ext uri="{FF2B5EF4-FFF2-40B4-BE49-F238E27FC236}">
                <a16:creationId xmlns:a16="http://schemas.microsoft.com/office/drawing/2014/main" id="{875C7159-8B3A-7D4C-B1C1-D68DF03DC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793" y="596908"/>
            <a:ext cx="1077993" cy="1106191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261C6413-DB1B-7A41-875A-05F0EAF90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37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9B3E4-9A7F-4541-A450-C2ADA74E4D1D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687C6B55-C30E-464F-99CE-D5FEB41F47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214" y="3629358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D887948E-CB8F-4BAD-B809-D7327220F7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7214" y="3976272"/>
            <a:ext cx="2338633" cy="64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57C23A9-008E-4393-8C3D-21099D2C7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738C6BE-2273-434B-BB22-1451CA08F7E7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23">
            <a:extLst>
              <a:ext uri="{FF2B5EF4-FFF2-40B4-BE49-F238E27FC236}">
                <a16:creationId xmlns:a16="http://schemas.microsoft.com/office/drawing/2014/main" id="{1AB17186-9FA6-472F-AE01-28406BAD8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3114" y="679879"/>
            <a:ext cx="65926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9B8D4C5-2EFD-42B5-A737-DB95C4ED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2573" y="1089974"/>
            <a:ext cx="65932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16155C25-19AA-FE4E-8906-444904EB9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7502" y="3629358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8C66478A-2CC2-F545-B61D-80B37940E5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7502" y="3976272"/>
            <a:ext cx="2338633" cy="64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04650962-DC1D-9749-885B-891A585048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9436" y="3629358"/>
            <a:ext cx="2338633" cy="2445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cap="none" baseline="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C309CDA6-FEDA-3640-99D8-7E3167BF33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9436" y="3976272"/>
            <a:ext cx="2338633" cy="6407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A8AB8A0-F59B-C645-808B-0834B27026E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1492" y="1822694"/>
            <a:ext cx="2495008" cy="153430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36" name="Espace réservé pour une image  8">
            <a:extLst>
              <a:ext uri="{FF2B5EF4-FFF2-40B4-BE49-F238E27FC236}">
                <a16:creationId xmlns:a16="http://schemas.microsoft.com/office/drawing/2014/main" id="{E68A21FD-BC4E-FB47-AB56-5857C332BF0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65957" y="1822694"/>
            <a:ext cx="2495008" cy="153430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37" name="Espace réservé pour une image  8">
            <a:extLst>
              <a:ext uri="{FF2B5EF4-FFF2-40B4-BE49-F238E27FC236}">
                <a16:creationId xmlns:a16="http://schemas.microsoft.com/office/drawing/2014/main" id="{734DE00D-1653-D94D-928D-AB0A009309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0803" y="1822694"/>
            <a:ext cx="2495008" cy="153430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fr-FR"/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405B9909-0CEA-A54D-A208-CC578AD2C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793" y="596908"/>
            <a:ext cx="1077993" cy="1106191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82DE60DA-BEB8-4D53-BAC8-7F4C21DABD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(header) +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CC892-164A-46FB-97A3-F5E88AF5843D}"/>
              </a:ext>
            </a:extLst>
          </p:cNvPr>
          <p:cNvSpPr/>
          <p:nvPr userDrawn="1"/>
        </p:nvSpPr>
        <p:spPr>
          <a:xfrm>
            <a:off x="0" y="1588940"/>
            <a:ext cx="9155906" cy="3554560"/>
          </a:xfrm>
          <a:prstGeom prst="rect">
            <a:avLst/>
          </a:prstGeom>
          <a:gradFill flip="none" rotWithShape="1">
            <a:gsLst>
              <a:gs pos="100000">
                <a:srgbClr val="005EB8"/>
              </a:gs>
              <a:gs pos="9000">
                <a:schemeClr val="bg2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4986F-7BDE-4168-BB5E-F5FDBBDD3901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2287702E-98AD-4A8F-8D02-86D73ED9CB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663" y="1769852"/>
            <a:ext cx="8716962" cy="3192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77CB82A-213B-4018-9D7D-B871C7091D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00493" y="124852"/>
            <a:ext cx="502032" cy="21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fld id="{6062C8A5-5AC4-4C59-90BD-70250E86685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80EA563A-0334-4BC5-AFD8-8049597395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A458D63-E64F-4C1D-8D49-BB675CD55FA3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0618"/>
            <a:ext cx="0" cy="15190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23">
            <a:extLst>
              <a:ext uri="{FF2B5EF4-FFF2-40B4-BE49-F238E27FC236}">
                <a16:creationId xmlns:a16="http://schemas.microsoft.com/office/drawing/2014/main" id="{817C0F96-DFD9-4A6F-AA73-9B5ACE6444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1" y="679879"/>
            <a:ext cx="7429897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a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EC2E6536-E4B3-42D3-8A10-6B8940400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7430438" cy="43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CADE30-A1B1-4447-8F43-DD2BA3629E20}"/>
              </a:ext>
            </a:extLst>
          </p:cNvPr>
          <p:cNvSpPr/>
          <p:nvPr userDrawn="1"/>
        </p:nvSpPr>
        <p:spPr>
          <a:xfrm>
            <a:off x="2892820" y="2484890"/>
            <a:ext cx="4365229" cy="75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83D29CE-4F95-40F7-A7B9-4F3080DA6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050" y="2388574"/>
            <a:ext cx="289648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Big </a:t>
            </a:r>
            <a:r>
              <a:rPr lang="fr-FR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8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335D79CC-69B1-4519-B537-D64DED6BB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7325" y="180975"/>
            <a:ext cx="8755063" cy="47926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Bild durch Klicken auf Symbol hinzufügen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88A1A-6F60-4EDC-BB89-F74E226194F4}"/>
              </a:ext>
            </a:extLst>
          </p:cNvPr>
          <p:cNvSpPr/>
          <p:nvPr userDrawn="1"/>
        </p:nvSpPr>
        <p:spPr>
          <a:xfrm>
            <a:off x="5583677" y="0"/>
            <a:ext cx="25810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48A8C90-1B14-4E4D-A093-08C5BA86B4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3581" y="1516735"/>
            <a:ext cx="2321264" cy="849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B49FBD-50B4-47BF-88CF-6325A6095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3581" y="2378035"/>
            <a:ext cx="2321264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63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we ar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44986F-7BDE-4168-BB5E-F5FDBBDD3901}"/>
              </a:ext>
            </a:extLst>
          </p:cNvPr>
          <p:cNvSpPr/>
          <p:nvPr userDrawn="1"/>
        </p:nvSpPr>
        <p:spPr>
          <a:xfrm>
            <a:off x="0" y="1"/>
            <a:ext cx="9144000" cy="48669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F4154B4-13E6-4216-B4C8-F41426EA6F1D}"/>
              </a:ext>
            </a:extLst>
          </p:cNvPr>
          <p:cNvCxnSpPr>
            <a:cxnSpLocks/>
          </p:cNvCxnSpPr>
          <p:nvPr userDrawn="1"/>
        </p:nvCxnSpPr>
        <p:spPr>
          <a:xfrm>
            <a:off x="857792" y="178433"/>
            <a:ext cx="0" cy="151908"/>
          </a:xfrm>
          <a:prstGeom prst="line">
            <a:avLst/>
          </a:prstGeom>
          <a:ln w="19050">
            <a:solidFill>
              <a:srgbClr val="A20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3">
            <a:extLst>
              <a:ext uri="{FF2B5EF4-FFF2-40B4-BE49-F238E27FC236}">
                <a16:creationId xmlns:a16="http://schemas.microsoft.com/office/drawing/2014/main" id="{9F8A79DA-708A-4494-BCDF-B5106BD47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486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en-US" dirty="0"/>
              <a:t>This is a slide title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49B38AB-DFA6-4FF6-BBCD-F2E619574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50" y="1089974"/>
            <a:ext cx="4033838" cy="34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5B7B434-0846-44FC-97B9-35E8A6A236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250" y="1629808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34881B03-F9E0-4395-B8A5-C8983B0B5C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8404" y="1629808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117CDD7E-C248-4DED-850F-3EAF305253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9558" y="1629808"/>
            <a:ext cx="2339174" cy="11133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e-DE"/>
              <a:t>Bild durch Klicken auf Symbol hinzufügen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C0B2844-FB37-4EA8-8208-1FACCFCB9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792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0E861105-75FF-4C48-A662-CF66B5D21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250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EF5ED7-DF75-43DD-AFD1-710804D89C89}"/>
              </a:ext>
            </a:extLst>
          </p:cNvPr>
          <p:cNvCxnSpPr>
            <a:cxnSpLocks/>
          </p:cNvCxnSpPr>
          <p:nvPr userDrawn="1"/>
        </p:nvCxnSpPr>
        <p:spPr>
          <a:xfrm>
            <a:off x="1876508" y="3555984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B4B220D7-DD83-4B2C-9B39-63C6C8313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7250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79144D93-5505-481F-A098-EF8C90A7F5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9732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8C51646-665D-4BEF-ABC2-C48C0D0FEC5E}"/>
              </a:ext>
            </a:extLst>
          </p:cNvPr>
          <p:cNvCxnSpPr>
            <a:cxnSpLocks/>
          </p:cNvCxnSpPr>
          <p:nvPr userDrawn="1"/>
        </p:nvCxnSpPr>
        <p:spPr>
          <a:xfrm>
            <a:off x="4628448" y="3555984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566C37A2-DB31-49EF-8B90-64C937DAC3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9190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D4891F09-A56D-4162-95A5-EA4E324ADD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0886" y="2902014"/>
            <a:ext cx="2338632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30328CD-CC7E-48EC-9765-4FD6F599CC79}"/>
              </a:ext>
            </a:extLst>
          </p:cNvPr>
          <p:cNvCxnSpPr>
            <a:cxnSpLocks/>
          </p:cNvCxnSpPr>
          <p:nvPr userDrawn="1"/>
        </p:nvCxnSpPr>
        <p:spPr>
          <a:xfrm>
            <a:off x="7379602" y="3555984"/>
            <a:ext cx="33395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346CC423-F7A9-4828-9BD2-5E87EEC799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0344" y="3752810"/>
            <a:ext cx="2338388" cy="1104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E5C7C99E-4D74-49C9-B002-18E166E527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8404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0" name="Espace réservé du texte 14">
            <a:extLst>
              <a:ext uri="{FF2B5EF4-FFF2-40B4-BE49-F238E27FC236}">
                <a16:creationId xmlns:a16="http://schemas.microsoft.com/office/drawing/2014/main" id="{E6EA74D8-2442-48C1-977B-A6E2F142D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9016" y="3205146"/>
            <a:ext cx="2338632" cy="244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none" baseline="0">
                <a:solidFill>
                  <a:schemeClr val="accent1"/>
                </a:solidFill>
                <a:latin typeface="Vinci Sans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77707819-84A9-4963-A575-60AE1A11C8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792" y="136542"/>
            <a:ext cx="5040000" cy="21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2"/>
                </a:solidFill>
                <a:latin typeface="Vinci Sans Medium" panose="02000000000000000000" pitchFamily="2" charset="0"/>
              </a:defRPr>
            </a:lvl1pPr>
          </a:lstStyle>
          <a:p>
            <a:pPr lvl="0"/>
            <a:r>
              <a:rPr lang="fr-FR" dirty="0"/>
              <a:t>TITLE OF THE CHAPTER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F6F9E5CF-90BF-44FF-8755-18B46E93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7727" y="143047"/>
            <a:ext cx="975732" cy="2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8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:a16="http://schemas.microsoft.com/office/drawing/2014/main" id="{14BD745E-36B8-40EF-9597-7FA6016A2C9E}"/>
              </a:ext>
            </a:extLst>
          </p:cNvPr>
          <p:cNvSpPr/>
          <p:nvPr userDrawn="1"/>
        </p:nvSpPr>
        <p:spPr>
          <a:xfrm>
            <a:off x="-316446" y="754174"/>
            <a:ext cx="9460446" cy="4414449"/>
          </a:xfrm>
          <a:custGeom>
            <a:avLst/>
            <a:gdLst>
              <a:gd name="connsiteX0" fmla="*/ 0 w 6305107"/>
              <a:gd name="connsiteY0" fmla="*/ 0 h 2679404"/>
              <a:gd name="connsiteX1" fmla="*/ 6305107 w 6305107"/>
              <a:gd name="connsiteY1" fmla="*/ 0 h 2679404"/>
              <a:gd name="connsiteX2" fmla="*/ 6305107 w 6305107"/>
              <a:gd name="connsiteY2" fmla="*/ 2679404 h 2679404"/>
              <a:gd name="connsiteX3" fmla="*/ 0 w 6305107"/>
              <a:gd name="connsiteY3" fmla="*/ 2679404 h 2679404"/>
              <a:gd name="connsiteX4" fmla="*/ 0 w 6305107"/>
              <a:gd name="connsiteY4" fmla="*/ 0 h 2679404"/>
              <a:gd name="connsiteX0" fmla="*/ 0 w 7240772"/>
              <a:gd name="connsiteY0" fmla="*/ 2094614 h 4774018"/>
              <a:gd name="connsiteX1" fmla="*/ 7240772 w 7240772"/>
              <a:gd name="connsiteY1" fmla="*/ 0 h 4774018"/>
              <a:gd name="connsiteX2" fmla="*/ 6305107 w 7240772"/>
              <a:gd name="connsiteY2" fmla="*/ 4774018 h 4774018"/>
              <a:gd name="connsiteX3" fmla="*/ 0 w 7240772"/>
              <a:gd name="connsiteY3" fmla="*/ 4774018 h 4774018"/>
              <a:gd name="connsiteX4" fmla="*/ 0 w 7240772"/>
              <a:gd name="connsiteY4" fmla="*/ 2094614 h 4774018"/>
              <a:gd name="connsiteX0" fmla="*/ 0 w 7240772"/>
              <a:gd name="connsiteY0" fmla="*/ 2094614 h 6251943"/>
              <a:gd name="connsiteX1" fmla="*/ 7240772 w 7240772"/>
              <a:gd name="connsiteY1" fmla="*/ 0 h 6251943"/>
              <a:gd name="connsiteX2" fmla="*/ 7230139 w 7240772"/>
              <a:gd name="connsiteY2" fmla="*/ 6251943 h 6251943"/>
              <a:gd name="connsiteX3" fmla="*/ 0 w 7240772"/>
              <a:gd name="connsiteY3" fmla="*/ 4774018 h 6251943"/>
              <a:gd name="connsiteX4" fmla="*/ 0 w 7240772"/>
              <a:gd name="connsiteY4" fmla="*/ 2094614 h 6251943"/>
              <a:gd name="connsiteX0" fmla="*/ 1467293 w 8708065"/>
              <a:gd name="connsiteY0" fmla="*/ 2094614 h 6251943"/>
              <a:gd name="connsiteX1" fmla="*/ 8708065 w 8708065"/>
              <a:gd name="connsiteY1" fmla="*/ 0 h 6251943"/>
              <a:gd name="connsiteX2" fmla="*/ 8697432 w 8708065"/>
              <a:gd name="connsiteY2" fmla="*/ 6251943 h 6251943"/>
              <a:gd name="connsiteX3" fmla="*/ 0 w 8708065"/>
              <a:gd name="connsiteY3" fmla="*/ 6188148 h 6251943"/>
              <a:gd name="connsiteX4" fmla="*/ 1467293 w 8708065"/>
              <a:gd name="connsiteY4" fmla="*/ 2094614 h 6251943"/>
              <a:gd name="connsiteX0" fmla="*/ 0 w 10026503"/>
              <a:gd name="connsiteY0" fmla="*/ 5582093 h 6251943"/>
              <a:gd name="connsiteX1" fmla="*/ 10026503 w 10026503"/>
              <a:gd name="connsiteY1" fmla="*/ 0 h 6251943"/>
              <a:gd name="connsiteX2" fmla="*/ 10015870 w 10026503"/>
              <a:gd name="connsiteY2" fmla="*/ 6251943 h 6251943"/>
              <a:gd name="connsiteX3" fmla="*/ 1318438 w 10026503"/>
              <a:gd name="connsiteY3" fmla="*/ 6188148 h 6251943"/>
              <a:gd name="connsiteX4" fmla="*/ 0 w 10026503"/>
              <a:gd name="connsiteY4" fmla="*/ 5582093 h 6251943"/>
              <a:gd name="connsiteX0" fmla="*/ 0 w 10026503"/>
              <a:gd name="connsiteY0" fmla="*/ 5582093 h 6251943"/>
              <a:gd name="connsiteX1" fmla="*/ 10026503 w 10026503"/>
              <a:gd name="connsiteY1" fmla="*/ 0 h 6251943"/>
              <a:gd name="connsiteX2" fmla="*/ 10015870 w 10026503"/>
              <a:gd name="connsiteY2" fmla="*/ 6251943 h 6251943"/>
              <a:gd name="connsiteX3" fmla="*/ 1318438 w 10026503"/>
              <a:gd name="connsiteY3" fmla="*/ 6188148 h 6251943"/>
              <a:gd name="connsiteX4" fmla="*/ 0 w 10026503"/>
              <a:gd name="connsiteY4" fmla="*/ 5582093 h 6251943"/>
              <a:gd name="connsiteX0" fmla="*/ 0 w 10026503"/>
              <a:gd name="connsiteY0" fmla="*/ 5582093 h 6251943"/>
              <a:gd name="connsiteX1" fmla="*/ 10026503 w 10026503"/>
              <a:gd name="connsiteY1" fmla="*/ 0 h 6251943"/>
              <a:gd name="connsiteX2" fmla="*/ 10015870 w 10026503"/>
              <a:gd name="connsiteY2" fmla="*/ 6251943 h 6251943"/>
              <a:gd name="connsiteX3" fmla="*/ 1318438 w 10026503"/>
              <a:gd name="connsiteY3" fmla="*/ 6188148 h 6251943"/>
              <a:gd name="connsiteX4" fmla="*/ 0 w 10026503"/>
              <a:gd name="connsiteY4" fmla="*/ 5582093 h 6251943"/>
              <a:gd name="connsiteX0" fmla="*/ 0 w 10026503"/>
              <a:gd name="connsiteY0" fmla="*/ 5591731 h 6261581"/>
              <a:gd name="connsiteX1" fmla="*/ 10026503 w 10026503"/>
              <a:gd name="connsiteY1" fmla="*/ 9638 h 6261581"/>
              <a:gd name="connsiteX2" fmla="*/ 10015870 w 10026503"/>
              <a:gd name="connsiteY2" fmla="*/ 6261581 h 6261581"/>
              <a:gd name="connsiteX3" fmla="*/ 1318438 w 10026503"/>
              <a:gd name="connsiteY3" fmla="*/ 6197786 h 6261581"/>
              <a:gd name="connsiteX4" fmla="*/ 0 w 10026503"/>
              <a:gd name="connsiteY4" fmla="*/ 5591731 h 6261581"/>
              <a:gd name="connsiteX0" fmla="*/ 0 w 10026503"/>
              <a:gd name="connsiteY0" fmla="*/ 5591731 h 6261581"/>
              <a:gd name="connsiteX1" fmla="*/ 10026503 w 10026503"/>
              <a:gd name="connsiteY1" fmla="*/ 9638 h 6261581"/>
              <a:gd name="connsiteX2" fmla="*/ 10015870 w 10026503"/>
              <a:gd name="connsiteY2" fmla="*/ 6261581 h 6261581"/>
              <a:gd name="connsiteX3" fmla="*/ 712383 w 10026503"/>
              <a:gd name="connsiteY3" fmla="*/ 6250949 h 6261581"/>
              <a:gd name="connsiteX4" fmla="*/ 0 w 10026503"/>
              <a:gd name="connsiteY4" fmla="*/ 5591731 h 6261581"/>
              <a:gd name="connsiteX0" fmla="*/ 0 w 13887093"/>
              <a:gd name="connsiteY0" fmla="*/ 5617178 h 6261462"/>
              <a:gd name="connsiteX1" fmla="*/ 13887093 w 13887093"/>
              <a:gd name="connsiteY1" fmla="*/ 9519 h 6261462"/>
              <a:gd name="connsiteX2" fmla="*/ 13876460 w 13887093"/>
              <a:gd name="connsiteY2" fmla="*/ 6261462 h 6261462"/>
              <a:gd name="connsiteX3" fmla="*/ 4572973 w 13887093"/>
              <a:gd name="connsiteY3" fmla="*/ 6250830 h 6261462"/>
              <a:gd name="connsiteX4" fmla="*/ 0 w 13887093"/>
              <a:gd name="connsiteY4" fmla="*/ 5617178 h 6261462"/>
              <a:gd name="connsiteX0" fmla="*/ 0 w 13887093"/>
              <a:gd name="connsiteY0" fmla="*/ 5617178 h 6263612"/>
              <a:gd name="connsiteX1" fmla="*/ 13887093 w 13887093"/>
              <a:gd name="connsiteY1" fmla="*/ 9519 h 6263612"/>
              <a:gd name="connsiteX2" fmla="*/ 13876460 w 13887093"/>
              <a:gd name="connsiteY2" fmla="*/ 6261462 h 6263612"/>
              <a:gd name="connsiteX3" fmla="*/ 290532 w 13887093"/>
              <a:gd name="connsiteY3" fmla="*/ 6263612 h 6263612"/>
              <a:gd name="connsiteX4" fmla="*/ 0 w 13887093"/>
              <a:gd name="connsiteY4" fmla="*/ 5617178 h 6263612"/>
              <a:gd name="connsiteX0" fmla="*/ 0 w 13887093"/>
              <a:gd name="connsiteY0" fmla="*/ 5833583 h 6480017"/>
              <a:gd name="connsiteX1" fmla="*/ 13887093 w 13887093"/>
              <a:gd name="connsiteY1" fmla="*/ 8606 h 6480017"/>
              <a:gd name="connsiteX2" fmla="*/ 13876460 w 13887093"/>
              <a:gd name="connsiteY2" fmla="*/ 6477867 h 6480017"/>
              <a:gd name="connsiteX3" fmla="*/ 290532 w 13887093"/>
              <a:gd name="connsiteY3" fmla="*/ 6480017 h 6480017"/>
              <a:gd name="connsiteX4" fmla="*/ 0 w 13887093"/>
              <a:gd name="connsiteY4" fmla="*/ 5833583 h 648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7093" h="6480017">
                <a:moveTo>
                  <a:pt x="0" y="5833583"/>
                </a:moveTo>
                <a:cubicBezTo>
                  <a:pt x="2619154" y="1910169"/>
                  <a:pt x="10491762" y="-150882"/>
                  <a:pt x="13887093" y="8606"/>
                </a:cubicBezTo>
                <a:cubicBezTo>
                  <a:pt x="13883549" y="2092587"/>
                  <a:pt x="13880004" y="4393886"/>
                  <a:pt x="13876460" y="6477867"/>
                </a:cubicBezTo>
                <a:lnTo>
                  <a:pt x="290532" y="6480017"/>
                </a:lnTo>
                <a:lnTo>
                  <a:pt x="0" y="5833583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3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C123888B-EE9C-469E-98F9-D8535C3889D4}"/>
              </a:ext>
            </a:extLst>
          </p:cNvPr>
          <p:cNvSpPr>
            <a:spLocks/>
          </p:cNvSpPr>
          <p:nvPr userDrawn="1"/>
        </p:nvSpPr>
        <p:spPr bwMode="auto">
          <a:xfrm>
            <a:off x="0" y="1039772"/>
            <a:ext cx="3464318" cy="3702309"/>
          </a:xfrm>
          <a:custGeom>
            <a:avLst/>
            <a:gdLst>
              <a:gd name="connsiteX0" fmla="*/ 0 w 3464318"/>
              <a:gd name="connsiteY0" fmla="*/ 0 h 3702309"/>
              <a:gd name="connsiteX1" fmla="*/ 20452 w 3464318"/>
              <a:gd name="connsiteY1" fmla="*/ 1463 h 3702309"/>
              <a:gd name="connsiteX2" fmla="*/ 82406 w 3464318"/>
              <a:gd name="connsiteY2" fmla="*/ 6780 h 3702309"/>
              <a:gd name="connsiteX3" fmla="*/ 247080 w 3464318"/>
              <a:gd name="connsiteY3" fmla="*/ 25115 h 3702309"/>
              <a:gd name="connsiteX4" fmla="*/ 419788 w 3464318"/>
              <a:gd name="connsiteY4" fmla="*/ 50783 h 3702309"/>
              <a:gd name="connsiteX5" fmla="*/ 530241 w 3464318"/>
              <a:gd name="connsiteY5" fmla="*/ 70584 h 3702309"/>
              <a:gd name="connsiteX6" fmla="*/ 648726 w 3464318"/>
              <a:gd name="connsiteY6" fmla="*/ 94785 h 3702309"/>
              <a:gd name="connsiteX7" fmla="*/ 821434 w 3464318"/>
              <a:gd name="connsiteY7" fmla="*/ 138787 h 3702309"/>
              <a:gd name="connsiteX8" fmla="*/ 966027 w 3464318"/>
              <a:gd name="connsiteY8" fmla="*/ 179122 h 3702309"/>
              <a:gd name="connsiteX9" fmla="*/ 1174079 w 3464318"/>
              <a:gd name="connsiteY9" fmla="*/ 248426 h 3702309"/>
              <a:gd name="connsiteX10" fmla="*/ 1313450 w 3464318"/>
              <a:gd name="connsiteY10" fmla="*/ 299762 h 3702309"/>
              <a:gd name="connsiteX11" fmla="*/ 1477724 w 3464318"/>
              <a:gd name="connsiteY11" fmla="*/ 365765 h 3702309"/>
              <a:gd name="connsiteX12" fmla="*/ 1650030 w 3464318"/>
              <a:gd name="connsiteY12" fmla="*/ 442036 h 3702309"/>
              <a:gd name="connsiteX13" fmla="*/ 1844426 w 3464318"/>
              <a:gd name="connsiteY13" fmla="*/ 545807 h 3702309"/>
              <a:gd name="connsiteX14" fmla="*/ 2026372 w 3464318"/>
              <a:gd name="connsiteY14" fmla="*/ 653246 h 3702309"/>
              <a:gd name="connsiteX15" fmla="*/ 2131603 w 3464318"/>
              <a:gd name="connsiteY15" fmla="*/ 721083 h 3702309"/>
              <a:gd name="connsiteX16" fmla="*/ 2184621 w 3464318"/>
              <a:gd name="connsiteY16" fmla="*/ 758485 h 3702309"/>
              <a:gd name="connsiteX17" fmla="*/ 2342467 w 3464318"/>
              <a:gd name="connsiteY17" fmla="*/ 868490 h 3702309"/>
              <a:gd name="connsiteX18" fmla="*/ 2515577 w 3464318"/>
              <a:gd name="connsiteY18" fmla="*/ 996463 h 3702309"/>
              <a:gd name="connsiteX19" fmla="*/ 2708367 w 3464318"/>
              <a:gd name="connsiteY19" fmla="*/ 1146804 h 3702309"/>
              <a:gd name="connsiteX20" fmla="*/ 2843722 w 3464318"/>
              <a:gd name="connsiteY20" fmla="*/ 1260476 h 3702309"/>
              <a:gd name="connsiteX21" fmla="*/ 3020044 w 3464318"/>
              <a:gd name="connsiteY21" fmla="*/ 1414484 h 3702309"/>
              <a:gd name="connsiteX22" fmla="*/ 3278704 w 3464318"/>
              <a:gd name="connsiteY22" fmla="*/ 1663830 h 3702309"/>
              <a:gd name="connsiteX23" fmla="*/ 3390763 w 3464318"/>
              <a:gd name="connsiteY23" fmla="*/ 1777869 h 3702309"/>
              <a:gd name="connsiteX24" fmla="*/ 3464265 w 3464318"/>
              <a:gd name="connsiteY24" fmla="*/ 1851206 h 3702309"/>
              <a:gd name="connsiteX25" fmla="*/ 3408034 w 3464318"/>
              <a:gd name="connsiteY25" fmla="*/ 1917209 h 3702309"/>
              <a:gd name="connsiteX26" fmla="*/ 3327705 w 3464318"/>
              <a:gd name="connsiteY26" fmla="*/ 2001547 h 3702309"/>
              <a:gd name="connsiteX27" fmla="*/ 3250991 w 3464318"/>
              <a:gd name="connsiteY27" fmla="*/ 2080017 h 3702309"/>
              <a:gd name="connsiteX28" fmla="*/ 3154596 w 3464318"/>
              <a:gd name="connsiteY28" fmla="*/ 2175355 h 3702309"/>
              <a:gd name="connsiteX29" fmla="*/ 3031692 w 3464318"/>
              <a:gd name="connsiteY29" fmla="*/ 2286827 h 3702309"/>
              <a:gd name="connsiteX30" fmla="*/ 2969035 w 3464318"/>
              <a:gd name="connsiteY30" fmla="*/ 2344030 h 3702309"/>
              <a:gd name="connsiteX31" fmla="*/ 2873845 w 3464318"/>
              <a:gd name="connsiteY31" fmla="*/ 2426901 h 3702309"/>
              <a:gd name="connsiteX32" fmla="*/ 2790303 w 3464318"/>
              <a:gd name="connsiteY32" fmla="*/ 2499871 h 3702309"/>
              <a:gd name="connsiteX33" fmla="*/ 2697121 w 3464318"/>
              <a:gd name="connsiteY33" fmla="*/ 2573575 h 3702309"/>
              <a:gd name="connsiteX34" fmla="*/ 2564578 w 3464318"/>
              <a:gd name="connsiteY34" fmla="*/ 2676247 h 3702309"/>
              <a:gd name="connsiteX35" fmla="*/ 2424002 w 3464318"/>
              <a:gd name="connsiteY35" fmla="*/ 2782586 h 3702309"/>
              <a:gd name="connsiteX36" fmla="*/ 2283425 w 3464318"/>
              <a:gd name="connsiteY36" fmla="*/ 2881590 h 3702309"/>
              <a:gd name="connsiteX37" fmla="*/ 2145661 w 3464318"/>
              <a:gd name="connsiteY37" fmla="*/ 2973262 h 3702309"/>
              <a:gd name="connsiteX38" fmla="*/ 1960904 w 3464318"/>
              <a:gd name="connsiteY38" fmla="*/ 3090601 h 3702309"/>
              <a:gd name="connsiteX39" fmla="*/ 1800245 w 3464318"/>
              <a:gd name="connsiteY39" fmla="*/ 3185939 h 3702309"/>
              <a:gd name="connsiteX40" fmla="*/ 1667702 w 3464318"/>
              <a:gd name="connsiteY40" fmla="*/ 3255609 h 3702309"/>
              <a:gd name="connsiteX41" fmla="*/ 1520298 w 3464318"/>
              <a:gd name="connsiteY41" fmla="*/ 3325279 h 3702309"/>
              <a:gd name="connsiteX42" fmla="*/ 1365263 w 3464318"/>
              <a:gd name="connsiteY42" fmla="*/ 3391283 h 3702309"/>
              <a:gd name="connsiteX43" fmla="*/ 1207014 w 3464318"/>
              <a:gd name="connsiteY43" fmla="*/ 3449952 h 3702309"/>
              <a:gd name="connsiteX44" fmla="*/ 990125 w 3464318"/>
              <a:gd name="connsiteY44" fmla="*/ 3518522 h 3702309"/>
              <a:gd name="connsiteX45" fmla="*/ 726646 w 3464318"/>
              <a:gd name="connsiteY45" fmla="*/ 3585259 h 3702309"/>
              <a:gd name="connsiteX46" fmla="*/ 586873 w 3464318"/>
              <a:gd name="connsiteY46" fmla="*/ 3614594 h 3702309"/>
              <a:gd name="connsiteX47" fmla="*/ 303712 w 3464318"/>
              <a:gd name="connsiteY47" fmla="*/ 3662263 h 3702309"/>
              <a:gd name="connsiteX48" fmla="*/ 114939 w 3464318"/>
              <a:gd name="connsiteY48" fmla="*/ 3687931 h 3702309"/>
              <a:gd name="connsiteX49" fmla="*/ 17690 w 3464318"/>
              <a:gd name="connsiteY49" fmla="*/ 3700215 h 3702309"/>
              <a:gd name="connsiteX50" fmla="*/ 0 w 3464318"/>
              <a:gd name="connsiteY50" fmla="*/ 3702309 h 370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64318" h="3702309">
                <a:moveTo>
                  <a:pt x="0" y="0"/>
                </a:moveTo>
                <a:lnTo>
                  <a:pt x="20452" y="1463"/>
                </a:lnTo>
                <a:cubicBezTo>
                  <a:pt x="39329" y="2839"/>
                  <a:pt x="58708" y="4397"/>
                  <a:pt x="82406" y="6780"/>
                </a:cubicBezTo>
                <a:cubicBezTo>
                  <a:pt x="129800" y="11547"/>
                  <a:pt x="190850" y="17781"/>
                  <a:pt x="247080" y="25115"/>
                </a:cubicBezTo>
                <a:lnTo>
                  <a:pt x="419788" y="50783"/>
                </a:lnTo>
                <a:cubicBezTo>
                  <a:pt x="466781" y="58483"/>
                  <a:pt x="492084" y="63250"/>
                  <a:pt x="530241" y="70584"/>
                </a:cubicBezTo>
                <a:cubicBezTo>
                  <a:pt x="568397" y="77917"/>
                  <a:pt x="600127" y="83418"/>
                  <a:pt x="648726" y="94785"/>
                </a:cubicBezTo>
                <a:cubicBezTo>
                  <a:pt x="697326" y="106152"/>
                  <a:pt x="768417" y="124853"/>
                  <a:pt x="821434" y="138787"/>
                </a:cubicBezTo>
                <a:cubicBezTo>
                  <a:pt x="874451" y="152721"/>
                  <a:pt x="907386" y="160788"/>
                  <a:pt x="966027" y="179122"/>
                </a:cubicBezTo>
                <a:cubicBezTo>
                  <a:pt x="1024667" y="197457"/>
                  <a:pt x="1116242" y="228258"/>
                  <a:pt x="1174079" y="248426"/>
                </a:cubicBezTo>
                <a:cubicBezTo>
                  <a:pt x="1231916" y="268593"/>
                  <a:pt x="1262843" y="280327"/>
                  <a:pt x="1313450" y="299762"/>
                </a:cubicBezTo>
                <a:cubicBezTo>
                  <a:pt x="1364058" y="319196"/>
                  <a:pt x="1421493" y="341931"/>
                  <a:pt x="1477724" y="365765"/>
                </a:cubicBezTo>
                <a:cubicBezTo>
                  <a:pt x="1533954" y="389600"/>
                  <a:pt x="1588980" y="411967"/>
                  <a:pt x="1650030" y="442036"/>
                </a:cubicBezTo>
                <a:cubicBezTo>
                  <a:pt x="1711080" y="472104"/>
                  <a:pt x="1781770" y="510606"/>
                  <a:pt x="1844426" y="545807"/>
                </a:cubicBezTo>
                <a:cubicBezTo>
                  <a:pt x="1907083" y="581009"/>
                  <a:pt x="1978576" y="623911"/>
                  <a:pt x="2026372" y="653246"/>
                </a:cubicBezTo>
                <a:cubicBezTo>
                  <a:pt x="2074168" y="682581"/>
                  <a:pt x="2105095" y="703482"/>
                  <a:pt x="2131603" y="721083"/>
                </a:cubicBezTo>
                <a:cubicBezTo>
                  <a:pt x="2158112" y="738684"/>
                  <a:pt x="2149677" y="733917"/>
                  <a:pt x="2184621" y="758485"/>
                </a:cubicBezTo>
                <a:cubicBezTo>
                  <a:pt x="2219564" y="783052"/>
                  <a:pt x="2287442" y="828888"/>
                  <a:pt x="2342467" y="868490"/>
                </a:cubicBezTo>
                <a:cubicBezTo>
                  <a:pt x="2397493" y="908092"/>
                  <a:pt x="2454527" y="949894"/>
                  <a:pt x="2515577" y="996463"/>
                </a:cubicBezTo>
                <a:cubicBezTo>
                  <a:pt x="2576627" y="1043032"/>
                  <a:pt x="2653341" y="1102802"/>
                  <a:pt x="2708367" y="1146804"/>
                </a:cubicBezTo>
                <a:cubicBezTo>
                  <a:pt x="2762991" y="1190806"/>
                  <a:pt x="2791508" y="1215741"/>
                  <a:pt x="2843722" y="1260476"/>
                </a:cubicBezTo>
                <a:cubicBezTo>
                  <a:pt x="2895534" y="1305212"/>
                  <a:pt x="2947748" y="1347381"/>
                  <a:pt x="3020044" y="1414484"/>
                </a:cubicBezTo>
                <a:cubicBezTo>
                  <a:pt x="3092340" y="1481587"/>
                  <a:pt x="3216851" y="1603327"/>
                  <a:pt x="3278704" y="1663830"/>
                </a:cubicBezTo>
                <a:cubicBezTo>
                  <a:pt x="3340558" y="1724333"/>
                  <a:pt x="3359837" y="1746701"/>
                  <a:pt x="3390763" y="1777869"/>
                </a:cubicBezTo>
                <a:lnTo>
                  <a:pt x="3464265" y="1851206"/>
                </a:lnTo>
                <a:cubicBezTo>
                  <a:pt x="3465871" y="1846806"/>
                  <a:pt x="3430928" y="1892275"/>
                  <a:pt x="3408034" y="1917209"/>
                </a:cubicBezTo>
                <a:cubicBezTo>
                  <a:pt x="3385140" y="1942144"/>
                  <a:pt x="3353812" y="1974412"/>
                  <a:pt x="3327705" y="2001547"/>
                </a:cubicBezTo>
                <a:cubicBezTo>
                  <a:pt x="3301598" y="2028681"/>
                  <a:pt x="3279909" y="2051049"/>
                  <a:pt x="3250991" y="2080017"/>
                </a:cubicBezTo>
                <a:cubicBezTo>
                  <a:pt x="3222072" y="2108985"/>
                  <a:pt x="3191145" y="2140887"/>
                  <a:pt x="3154596" y="2175355"/>
                </a:cubicBezTo>
                <a:cubicBezTo>
                  <a:pt x="3118046" y="2209824"/>
                  <a:pt x="3062619" y="2258593"/>
                  <a:pt x="3031692" y="2286827"/>
                </a:cubicBezTo>
                <a:cubicBezTo>
                  <a:pt x="3000765" y="2315062"/>
                  <a:pt x="2995142" y="2320562"/>
                  <a:pt x="2969035" y="2344030"/>
                </a:cubicBezTo>
                <a:cubicBezTo>
                  <a:pt x="2942928" y="2367498"/>
                  <a:pt x="2903567" y="2400866"/>
                  <a:pt x="2873845" y="2426901"/>
                </a:cubicBezTo>
                <a:cubicBezTo>
                  <a:pt x="2844123" y="2452936"/>
                  <a:pt x="2819623" y="2475304"/>
                  <a:pt x="2790303" y="2499871"/>
                </a:cubicBezTo>
                <a:cubicBezTo>
                  <a:pt x="2760982" y="2524439"/>
                  <a:pt x="2734875" y="2544240"/>
                  <a:pt x="2697121" y="2573575"/>
                </a:cubicBezTo>
                <a:cubicBezTo>
                  <a:pt x="2659366" y="2602910"/>
                  <a:pt x="2609964" y="2641412"/>
                  <a:pt x="2564578" y="2676247"/>
                </a:cubicBezTo>
                <a:cubicBezTo>
                  <a:pt x="2519192" y="2711082"/>
                  <a:pt x="2470994" y="2748484"/>
                  <a:pt x="2424002" y="2782586"/>
                </a:cubicBezTo>
                <a:cubicBezTo>
                  <a:pt x="2377009" y="2816687"/>
                  <a:pt x="2329615" y="2849689"/>
                  <a:pt x="2283425" y="2881590"/>
                </a:cubicBezTo>
                <a:cubicBezTo>
                  <a:pt x="2237236" y="2913492"/>
                  <a:pt x="2199481" y="2938427"/>
                  <a:pt x="2145661" y="2973262"/>
                </a:cubicBezTo>
                <a:cubicBezTo>
                  <a:pt x="2091840" y="3008097"/>
                  <a:pt x="2018339" y="3055032"/>
                  <a:pt x="1960904" y="3090601"/>
                </a:cubicBezTo>
                <a:cubicBezTo>
                  <a:pt x="1903468" y="3126169"/>
                  <a:pt x="1849246" y="3158438"/>
                  <a:pt x="1800245" y="3185939"/>
                </a:cubicBezTo>
                <a:cubicBezTo>
                  <a:pt x="1751244" y="3213440"/>
                  <a:pt x="1714293" y="3232508"/>
                  <a:pt x="1667702" y="3255609"/>
                </a:cubicBezTo>
                <a:cubicBezTo>
                  <a:pt x="1621111" y="3278710"/>
                  <a:pt x="1570504" y="3302545"/>
                  <a:pt x="1520298" y="3325279"/>
                </a:cubicBezTo>
                <a:cubicBezTo>
                  <a:pt x="1470092" y="3348014"/>
                  <a:pt x="1417477" y="3370381"/>
                  <a:pt x="1365263" y="3391283"/>
                </a:cubicBezTo>
                <a:cubicBezTo>
                  <a:pt x="1313049" y="3412184"/>
                  <a:pt x="1269671" y="3428684"/>
                  <a:pt x="1207014" y="3449952"/>
                </a:cubicBezTo>
                <a:cubicBezTo>
                  <a:pt x="1144357" y="3471220"/>
                  <a:pt x="1070053" y="3496154"/>
                  <a:pt x="990125" y="3518522"/>
                </a:cubicBezTo>
                <a:cubicBezTo>
                  <a:pt x="910198" y="3540890"/>
                  <a:pt x="793721" y="3569125"/>
                  <a:pt x="726646" y="3585259"/>
                </a:cubicBezTo>
                <a:cubicBezTo>
                  <a:pt x="659571" y="3601393"/>
                  <a:pt x="657563" y="3601760"/>
                  <a:pt x="586873" y="3614594"/>
                </a:cubicBezTo>
                <a:cubicBezTo>
                  <a:pt x="516183" y="3627428"/>
                  <a:pt x="382435" y="3650162"/>
                  <a:pt x="303712" y="3662263"/>
                </a:cubicBezTo>
                <a:cubicBezTo>
                  <a:pt x="224990" y="3674363"/>
                  <a:pt x="177596" y="3679864"/>
                  <a:pt x="114939" y="3687931"/>
                </a:cubicBezTo>
                <a:cubicBezTo>
                  <a:pt x="83610" y="3691964"/>
                  <a:pt x="49973" y="3696273"/>
                  <a:pt x="17690" y="3700215"/>
                </a:cubicBezTo>
                <a:lnTo>
                  <a:pt x="0" y="370230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/>
              <a:t> </a:t>
            </a:r>
            <a:endParaRPr lang="fr-FR" dirty="0"/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8B36BF8E-EF65-409F-8995-8D33035F3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434" y="1576140"/>
            <a:ext cx="2113246" cy="7755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3100"/>
              </a:lnSpc>
              <a:buNone/>
              <a:defRPr sz="4400" b="0" i="0" baseline="0">
                <a:solidFill>
                  <a:schemeClr val="bg1"/>
                </a:solidFill>
                <a:latin typeface="Vinci Sans" charset="0"/>
                <a:ea typeface="Vinci Sans" charset="0"/>
                <a:cs typeface="Vinci Sans" charset="0"/>
              </a:defRPr>
            </a:lvl1pPr>
          </a:lstStyle>
          <a:p>
            <a:pPr lvl="0"/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headline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3A79F3-B3B3-4545-8C11-4F52781D2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15" y="4549854"/>
            <a:ext cx="1307682" cy="339718"/>
          </a:xfrm>
          <a:prstGeom prst="rect">
            <a:avLst/>
          </a:prstGeom>
        </p:spPr>
      </p:pic>
      <p:sp>
        <p:nvSpPr>
          <p:cNvPr id="8" name="Espace réservé du texte 37">
            <a:extLst>
              <a:ext uri="{FF2B5EF4-FFF2-40B4-BE49-F238E27FC236}">
                <a16:creationId xmlns:a16="http://schemas.microsoft.com/office/drawing/2014/main" id="{8B36BF8E-EF65-409F-8995-8D33035F3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34" y="1576140"/>
            <a:ext cx="2113246" cy="4812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1800" b="0" i="0">
                <a:solidFill>
                  <a:schemeClr val="bg1"/>
                </a:solidFill>
                <a:latin typeface="Vinci Sans Medium" charset="0"/>
                <a:ea typeface="Vinci Sans Medium" charset="0"/>
                <a:cs typeface="Vinci Sans Medium" charset="0"/>
              </a:defRPr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434975" y="2193925"/>
            <a:ext cx="1998663" cy="130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Vinci Sans" charset="0"/>
                <a:ea typeface="Vinci Sans" charset="0"/>
                <a:cs typeface="Vinci Sans" charset="0"/>
              </a:defRPr>
            </a:lvl1pPr>
            <a:lvl2pPr marL="457200" indent="0">
              <a:buNone/>
              <a:defRPr sz="1200" b="0" i="0">
                <a:latin typeface="Vinci Sans" charset="0"/>
                <a:ea typeface="Vinci Sans" charset="0"/>
                <a:cs typeface="Vinci Sans" charset="0"/>
              </a:defRPr>
            </a:lvl2pPr>
            <a:lvl3pPr marL="914400" indent="0">
              <a:buNone/>
              <a:defRPr sz="1200" b="0" i="0">
                <a:latin typeface="Vinci Sans" charset="0"/>
                <a:ea typeface="Vinci Sans" charset="0"/>
                <a:cs typeface="Vinci Sans" charset="0"/>
              </a:defRPr>
            </a:lvl3pPr>
            <a:lvl4pPr marL="1371600" indent="0">
              <a:buNone/>
              <a:defRPr sz="1200" b="0" i="0">
                <a:latin typeface="Vinci Sans" charset="0"/>
                <a:ea typeface="Vinci Sans" charset="0"/>
                <a:cs typeface="Vinci Sans" charset="0"/>
              </a:defRPr>
            </a:lvl4pPr>
            <a:lvl5pPr marL="1828800" indent="0">
              <a:buNone/>
              <a:defRPr sz="1200" b="0" i="0">
                <a:latin typeface="Vinci Sans" charset="0"/>
                <a:ea typeface="Vinci Sans" charset="0"/>
                <a:cs typeface="Vinci Sans" charset="0"/>
              </a:defRPr>
            </a:lvl5pPr>
          </a:lstStyle>
          <a:p>
            <a:pPr lvl="0"/>
            <a:r>
              <a:rPr lang="fr-FR" dirty="0"/>
              <a:t>Informations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990AB16B-2224-0349-9863-FB647F3C91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783" y="244622"/>
            <a:ext cx="1979246" cy="5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3">
            <a:extLst>
              <a:ext uri="{FF2B5EF4-FFF2-40B4-BE49-F238E27FC236}">
                <a16:creationId xmlns:a16="http://schemas.microsoft.com/office/drawing/2014/main" id="{8FD32CE0-C88B-4F5F-B371-FB5AAFD806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792" y="679879"/>
            <a:ext cx="4033018" cy="242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buNone/>
              <a:defRPr sz="3000">
                <a:solidFill>
                  <a:schemeClr val="tx2"/>
                </a:solidFill>
                <a:latin typeface="Vinci Sans Light" panose="020000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AC0C8CA-16A5-4D5A-BE8C-708BFCD4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0493" y="124852"/>
            <a:ext cx="502032" cy="2172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Vinci Sans" panose="02000000000000000000" pitchFamily="2" charset="0"/>
              </a:defRPr>
            </a:lvl1pPr>
          </a:lstStyle>
          <a:p>
            <a:fld id="{6062C8A5-5AC4-4C59-90BD-70250E866859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32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85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20" r:id="rId5"/>
    <p:sldLayoutId id="2147483829" r:id="rId6"/>
    <p:sldLayoutId id="2147483830" r:id="rId7"/>
    <p:sldLayoutId id="2147483827" r:id="rId8"/>
    <p:sldLayoutId id="2147483828" r:id="rId9"/>
    <p:sldLayoutId id="2147483831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4" r:id="rId28"/>
    <p:sldLayoutId id="2147483856" r:id="rId29"/>
    <p:sldLayoutId id="2147483857" r:id="rId30"/>
    <p:sldLayoutId id="2147483858" r:id="rId31"/>
    <p:sldLayoutId id="2147483859" r:id="rId32"/>
    <p:sldLayoutId id="2147483850" r:id="rId33"/>
    <p:sldLayoutId id="2147483855" r:id="rId34"/>
    <p:sldLayoutId id="2147483860" r:id="rId35"/>
    <p:sldLayoutId id="2147483861" r:id="rId36"/>
    <p:sldLayoutId id="2147483862" r:id="rId37"/>
    <p:sldLayoutId id="2147483863" r:id="rId38"/>
    <p:sldLayoutId id="2147483852" r:id="rId39"/>
    <p:sldLayoutId id="2147483853" r:id="rId40"/>
    <p:sldLayoutId id="2147483851" r:id="rId4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sv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34" Type="http://schemas.openxmlformats.org/officeDocument/2006/relationships/image" Target="../media/image57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33" Type="http://schemas.openxmlformats.org/officeDocument/2006/relationships/image" Target="../media/image56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31" Type="http://schemas.openxmlformats.org/officeDocument/2006/relationships/image" Target="../media/image54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Relationship Id="rId30" Type="http://schemas.openxmlformats.org/officeDocument/2006/relationships/image" Target="../media/image53.png"/><Relationship Id="rId35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B0899F-D964-4312-A30A-5709797A6C5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5EB8"/>
              </a:gs>
              <a:gs pos="57000">
                <a:srgbClr val="4A3393">
                  <a:lumMod val="97000"/>
                  <a:lumOff val="3000"/>
                  <a:alpha val="60000"/>
                </a:srgbClr>
              </a:gs>
              <a:gs pos="9000">
                <a:schemeClr val="accent1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084B81-5DC2-4526-820D-FB7D6B36DE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32" y="249655"/>
            <a:ext cx="8512134" cy="46441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79D08A-3A1A-4EED-AEE2-73650AD34C03}"/>
              </a:ext>
            </a:extLst>
          </p:cNvPr>
          <p:cNvSpPr/>
          <p:nvPr/>
        </p:nvSpPr>
        <p:spPr>
          <a:xfrm>
            <a:off x="0" y="-15875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005EB8">
                  <a:alpha val="50000"/>
                </a:srgbClr>
              </a:gs>
              <a:gs pos="9000">
                <a:schemeClr val="bg2">
                  <a:alpha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DF699A-7E6A-4D99-97B0-7AA408A4A8A5}"/>
              </a:ext>
            </a:extLst>
          </p:cNvPr>
          <p:cNvSpPr txBox="1"/>
          <p:nvPr/>
        </p:nvSpPr>
        <p:spPr>
          <a:xfrm>
            <a:off x="1869021" y="2555875"/>
            <a:ext cx="674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fr-FR" sz="4400" dirty="0">
                <a:solidFill>
                  <a:schemeClr val="bg1"/>
                </a:solidFill>
                <a:latin typeface="Vinci Sans" panose="02000000000000000000" pitchFamily="2" charset="0"/>
              </a:rPr>
              <a:t>WIR </a:t>
            </a:r>
            <a:r>
              <a:rPr lang="fr-FR" sz="4400" b="1" dirty="0">
                <a:solidFill>
                  <a:schemeClr val="bg1"/>
                </a:solidFill>
                <a:latin typeface="Vinci Sans" panose="02000000000000000000" pitchFamily="2" charset="0"/>
              </a:rPr>
              <a:t>DIGITALISIEREN</a:t>
            </a:r>
            <a:endParaRPr lang="fr-FR" sz="4400" dirty="0">
              <a:solidFill>
                <a:schemeClr val="bg1"/>
              </a:solidFill>
              <a:latin typeface="Vinci Sans" panose="020000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9D20C9-0385-4F4D-9540-E1892E3E34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210" y="421212"/>
            <a:ext cx="1070463" cy="3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pour une image  22">
            <a:extLst>
              <a:ext uri="{FF2B5EF4-FFF2-40B4-BE49-F238E27FC236}">
                <a16:creationId xmlns:a16="http://schemas.microsoft.com/office/drawing/2014/main" id="{CE2879E9-52BB-4ADF-839C-4A6E8F4216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7214" r="27214"/>
          <a:stretch>
            <a:fillRect/>
          </a:stretch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FD0ADA-EED1-4246-8497-FF3B55F2A1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WIR DIGITALISIEREN</a:t>
            </a:r>
            <a:endParaRPr lang="en-US" dirty="0"/>
          </a:p>
          <a:p>
            <a:endParaRPr lang="fr-FR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49D6BCE4-62B7-49B3-BDB3-D36FDD4E8E42}"/>
              </a:ext>
            </a:extLst>
          </p:cNvPr>
          <p:cNvSpPr>
            <a:spLocks/>
          </p:cNvSpPr>
          <p:nvPr/>
        </p:nvSpPr>
        <p:spPr bwMode="auto">
          <a:xfrm rot="10800000">
            <a:off x="7061778" y="2894625"/>
            <a:ext cx="2082221" cy="2240560"/>
          </a:xfrm>
          <a:custGeom>
            <a:avLst/>
            <a:gdLst>
              <a:gd name="connsiteX0" fmla="*/ 0 w 2082221"/>
              <a:gd name="connsiteY0" fmla="*/ 2240560 h 2240560"/>
              <a:gd name="connsiteX1" fmla="*/ 0 w 2082221"/>
              <a:gd name="connsiteY1" fmla="*/ 0 h 2240560"/>
              <a:gd name="connsiteX2" fmla="*/ 769011 w 2082221"/>
              <a:gd name="connsiteY2" fmla="*/ 0 h 2240560"/>
              <a:gd name="connsiteX3" fmla="*/ 824040 w 2082221"/>
              <a:gd name="connsiteY3" fmla="*/ 25320 h 2240560"/>
              <a:gd name="connsiteX4" fmla="*/ 958851 w 2082221"/>
              <a:gd name="connsiteY4" fmla="*/ 97284 h 2240560"/>
              <a:gd name="connsiteX5" fmla="*/ 1085027 w 2082221"/>
              <a:gd name="connsiteY5" fmla="*/ 171792 h 2240560"/>
              <a:gd name="connsiteX6" fmla="*/ 1158004 w 2082221"/>
              <a:gd name="connsiteY6" fmla="*/ 218835 h 2240560"/>
              <a:gd name="connsiteX7" fmla="*/ 1194770 w 2082221"/>
              <a:gd name="connsiteY7" fmla="*/ 244773 h 2240560"/>
              <a:gd name="connsiteX8" fmla="*/ 1304235 w 2082221"/>
              <a:gd name="connsiteY8" fmla="*/ 321060 h 2240560"/>
              <a:gd name="connsiteX9" fmla="*/ 1424283 w 2082221"/>
              <a:gd name="connsiteY9" fmla="*/ 409807 h 2240560"/>
              <a:gd name="connsiteX10" fmla="*/ 1557980 w 2082221"/>
              <a:gd name="connsiteY10" fmla="*/ 514066 h 2240560"/>
              <a:gd name="connsiteX11" fmla="*/ 1651847 w 2082221"/>
              <a:gd name="connsiteY11" fmla="*/ 592896 h 2240560"/>
              <a:gd name="connsiteX12" fmla="*/ 1774124 w 2082221"/>
              <a:gd name="connsiteY12" fmla="*/ 699698 h 2240560"/>
              <a:gd name="connsiteX13" fmla="*/ 1953501 w 2082221"/>
              <a:gd name="connsiteY13" fmla="*/ 872616 h 2240560"/>
              <a:gd name="connsiteX14" fmla="*/ 2031212 w 2082221"/>
              <a:gd name="connsiteY14" fmla="*/ 951700 h 2240560"/>
              <a:gd name="connsiteX15" fmla="*/ 2082184 w 2082221"/>
              <a:gd name="connsiteY15" fmla="*/ 1002558 h 2240560"/>
              <a:gd name="connsiteX16" fmla="*/ 2043189 w 2082221"/>
              <a:gd name="connsiteY16" fmla="*/ 1048330 h 2240560"/>
              <a:gd name="connsiteX17" fmla="*/ 1987482 w 2082221"/>
              <a:gd name="connsiteY17" fmla="*/ 1106817 h 2240560"/>
              <a:gd name="connsiteX18" fmla="*/ 1934282 w 2082221"/>
              <a:gd name="connsiteY18" fmla="*/ 1161235 h 2240560"/>
              <a:gd name="connsiteX19" fmla="*/ 1867433 w 2082221"/>
              <a:gd name="connsiteY19" fmla="*/ 1227351 h 2240560"/>
              <a:gd name="connsiteX20" fmla="*/ 1782201 w 2082221"/>
              <a:gd name="connsiteY20" fmla="*/ 1304655 h 2240560"/>
              <a:gd name="connsiteX21" fmla="*/ 1738750 w 2082221"/>
              <a:gd name="connsiteY21" fmla="*/ 1344324 h 2240560"/>
              <a:gd name="connsiteX22" fmla="*/ 1672737 w 2082221"/>
              <a:gd name="connsiteY22" fmla="*/ 1401794 h 2240560"/>
              <a:gd name="connsiteX23" fmla="*/ 1614802 w 2082221"/>
              <a:gd name="connsiteY23" fmla="*/ 1452398 h 2240560"/>
              <a:gd name="connsiteX24" fmla="*/ 1550181 w 2082221"/>
              <a:gd name="connsiteY24" fmla="*/ 1503510 h 2240560"/>
              <a:gd name="connsiteX25" fmla="*/ 1458265 w 2082221"/>
              <a:gd name="connsiteY25" fmla="*/ 1574712 h 2240560"/>
              <a:gd name="connsiteX26" fmla="*/ 1360777 w 2082221"/>
              <a:gd name="connsiteY26" fmla="*/ 1648456 h 2240560"/>
              <a:gd name="connsiteX27" fmla="*/ 1263290 w 2082221"/>
              <a:gd name="connsiteY27" fmla="*/ 1717114 h 2240560"/>
              <a:gd name="connsiteX28" fmla="*/ 1167752 w 2082221"/>
              <a:gd name="connsiteY28" fmla="*/ 1780687 h 2240560"/>
              <a:gd name="connsiteX29" fmla="*/ 1039626 w 2082221"/>
              <a:gd name="connsiteY29" fmla="*/ 1862060 h 2240560"/>
              <a:gd name="connsiteX30" fmla="*/ 928212 w 2082221"/>
              <a:gd name="connsiteY30" fmla="*/ 1928175 h 2240560"/>
              <a:gd name="connsiteX31" fmla="*/ 836295 w 2082221"/>
              <a:gd name="connsiteY31" fmla="*/ 1976490 h 2240560"/>
              <a:gd name="connsiteX32" fmla="*/ 734073 w 2082221"/>
              <a:gd name="connsiteY32" fmla="*/ 2024805 h 2240560"/>
              <a:gd name="connsiteX33" fmla="*/ 626558 w 2082221"/>
              <a:gd name="connsiteY33" fmla="*/ 2070578 h 2240560"/>
              <a:gd name="connsiteX34" fmla="*/ 516815 w 2082221"/>
              <a:gd name="connsiteY34" fmla="*/ 2111264 h 2240560"/>
              <a:gd name="connsiteX35" fmla="*/ 366406 w 2082221"/>
              <a:gd name="connsiteY35" fmla="*/ 2158816 h 2240560"/>
              <a:gd name="connsiteX36" fmla="*/ 183687 w 2082221"/>
              <a:gd name="connsiteY36" fmla="*/ 2205097 h 2240560"/>
              <a:gd name="connsiteX37" fmla="*/ 86756 w 2082221"/>
              <a:gd name="connsiteY37" fmla="*/ 2225441 h 2240560"/>
              <a:gd name="connsiteX38" fmla="*/ 43070 w 2082221"/>
              <a:gd name="connsiteY38" fmla="*/ 2233180 h 224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82221" h="2240560">
                <a:moveTo>
                  <a:pt x="0" y="2240560"/>
                </a:moveTo>
                <a:lnTo>
                  <a:pt x="0" y="0"/>
                </a:lnTo>
                <a:lnTo>
                  <a:pt x="769011" y="0"/>
                </a:lnTo>
                <a:lnTo>
                  <a:pt x="824040" y="25320"/>
                </a:lnTo>
                <a:cubicBezTo>
                  <a:pt x="866377" y="46172"/>
                  <a:pt x="915399" y="72873"/>
                  <a:pt x="958851" y="97284"/>
                </a:cubicBezTo>
                <a:cubicBezTo>
                  <a:pt x="1002302" y="121696"/>
                  <a:pt x="1051882" y="151448"/>
                  <a:pt x="1085027" y="171792"/>
                </a:cubicBezTo>
                <a:cubicBezTo>
                  <a:pt x="1118173" y="192135"/>
                  <a:pt x="1139620" y="206629"/>
                  <a:pt x="1158004" y="218835"/>
                </a:cubicBezTo>
                <a:cubicBezTo>
                  <a:pt x="1176387" y="231041"/>
                  <a:pt x="1170538" y="227735"/>
                  <a:pt x="1194770" y="244773"/>
                </a:cubicBezTo>
                <a:cubicBezTo>
                  <a:pt x="1219003" y="261810"/>
                  <a:pt x="1266075" y="293597"/>
                  <a:pt x="1304235" y="321060"/>
                </a:cubicBezTo>
                <a:cubicBezTo>
                  <a:pt x="1342394" y="348523"/>
                  <a:pt x="1381946" y="377512"/>
                  <a:pt x="1424283" y="409807"/>
                </a:cubicBezTo>
                <a:cubicBezTo>
                  <a:pt x="1466621" y="442102"/>
                  <a:pt x="1519821" y="483552"/>
                  <a:pt x="1557980" y="514066"/>
                </a:cubicBezTo>
                <a:cubicBezTo>
                  <a:pt x="1595861" y="544581"/>
                  <a:pt x="1615637" y="561873"/>
                  <a:pt x="1651847" y="592896"/>
                </a:cubicBezTo>
                <a:cubicBezTo>
                  <a:pt x="1687778" y="623920"/>
                  <a:pt x="1723987" y="653163"/>
                  <a:pt x="1774124" y="699698"/>
                </a:cubicBezTo>
                <a:cubicBezTo>
                  <a:pt x="1824260" y="746234"/>
                  <a:pt x="1910606" y="830658"/>
                  <a:pt x="1953501" y="872616"/>
                </a:cubicBezTo>
                <a:cubicBezTo>
                  <a:pt x="1996395" y="914574"/>
                  <a:pt x="2009765" y="930085"/>
                  <a:pt x="2031212" y="951700"/>
                </a:cubicBezTo>
                <a:lnTo>
                  <a:pt x="2082184" y="1002558"/>
                </a:lnTo>
                <a:cubicBezTo>
                  <a:pt x="2083298" y="999507"/>
                  <a:pt x="2059066" y="1031039"/>
                  <a:pt x="2043189" y="1048330"/>
                </a:cubicBezTo>
                <a:cubicBezTo>
                  <a:pt x="2027313" y="1065622"/>
                  <a:pt x="2005587" y="1088000"/>
                  <a:pt x="1987482" y="1106817"/>
                </a:cubicBezTo>
                <a:cubicBezTo>
                  <a:pt x="1969377" y="1125635"/>
                  <a:pt x="1954336" y="1141146"/>
                  <a:pt x="1934282" y="1161235"/>
                </a:cubicBezTo>
                <a:cubicBezTo>
                  <a:pt x="1914227" y="1181324"/>
                  <a:pt x="1892780" y="1203448"/>
                  <a:pt x="1867433" y="1227351"/>
                </a:cubicBezTo>
                <a:cubicBezTo>
                  <a:pt x="1842086" y="1251254"/>
                  <a:pt x="1803649" y="1285075"/>
                  <a:pt x="1782201" y="1304655"/>
                </a:cubicBezTo>
                <a:cubicBezTo>
                  <a:pt x="1760754" y="1324235"/>
                  <a:pt x="1756855" y="1328050"/>
                  <a:pt x="1738750" y="1344324"/>
                </a:cubicBezTo>
                <a:cubicBezTo>
                  <a:pt x="1720645" y="1360599"/>
                  <a:pt x="1693349" y="1383739"/>
                  <a:pt x="1672737" y="1401794"/>
                </a:cubicBezTo>
                <a:cubicBezTo>
                  <a:pt x="1652125" y="1419849"/>
                  <a:pt x="1635135" y="1435360"/>
                  <a:pt x="1614802" y="1452398"/>
                </a:cubicBezTo>
                <a:cubicBezTo>
                  <a:pt x="1594469" y="1469435"/>
                  <a:pt x="1576364" y="1483167"/>
                  <a:pt x="1550181" y="1503510"/>
                </a:cubicBezTo>
                <a:cubicBezTo>
                  <a:pt x="1523999" y="1523853"/>
                  <a:pt x="1489739" y="1550554"/>
                  <a:pt x="1458265" y="1574712"/>
                </a:cubicBezTo>
                <a:cubicBezTo>
                  <a:pt x="1426790" y="1598869"/>
                  <a:pt x="1393366" y="1624807"/>
                  <a:pt x="1360777" y="1648456"/>
                </a:cubicBezTo>
                <a:cubicBezTo>
                  <a:pt x="1328189" y="1672105"/>
                  <a:pt x="1295322" y="1694991"/>
                  <a:pt x="1263290" y="1717114"/>
                </a:cubicBezTo>
                <a:cubicBezTo>
                  <a:pt x="1231258" y="1739237"/>
                  <a:pt x="1205076" y="1756529"/>
                  <a:pt x="1167752" y="1780687"/>
                </a:cubicBezTo>
                <a:cubicBezTo>
                  <a:pt x="1130429" y="1804844"/>
                  <a:pt x="1079457" y="1837393"/>
                  <a:pt x="1039626" y="1862060"/>
                </a:cubicBezTo>
                <a:cubicBezTo>
                  <a:pt x="999796" y="1886726"/>
                  <a:pt x="962193" y="1909103"/>
                  <a:pt x="928212" y="1928175"/>
                </a:cubicBezTo>
                <a:cubicBezTo>
                  <a:pt x="894231" y="1947247"/>
                  <a:pt x="868605" y="1960470"/>
                  <a:pt x="836295" y="1976490"/>
                </a:cubicBezTo>
                <a:cubicBezTo>
                  <a:pt x="803985" y="1992511"/>
                  <a:pt x="768890" y="2009039"/>
                  <a:pt x="734073" y="2024805"/>
                </a:cubicBezTo>
                <a:cubicBezTo>
                  <a:pt x="699256" y="2040571"/>
                  <a:pt x="662768" y="2056083"/>
                  <a:pt x="626558" y="2070578"/>
                </a:cubicBezTo>
                <a:cubicBezTo>
                  <a:pt x="590348" y="2085072"/>
                  <a:pt x="560267" y="2096515"/>
                  <a:pt x="516815" y="2111264"/>
                </a:cubicBezTo>
                <a:cubicBezTo>
                  <a:pt x="473364" y="2126013"/>
                  <a:pt x="421835" y="2143305"/>
                  <a:pt x="366406" y="2158816"/>
                </a:cubicBezTo>
                <a:cubicBezTo>
                  <a:pt x="310977" y="2174328"/>
                  <a:pt x="230202" y="2193909"/>
                  <a:pt x="183687" y="2205097"/>
                </a:cubicBezTo>
                <a:cubicBezTo>
                  <a:pt x="137171" y="2216286"/>
                  <a:pt x="135779" y="2216540"/>
                  <a:pt x="86756" y="2225441"/>
                </a:cubicBezTo>
                <a:cubicBezTo>
                  <a:pt x="74500" y="2227666"/>
                  <a:pt x="59512" y="2230320"/>
                  <a:pt x="43070" y="2233180"/>
                </a:cubicBezTo>
                <a:close/>
              </a:path>
            </a:pathLst>
          </a:custGeom>
          <a:solidFill>
            <a:srgbClr val="A20067">
              <a:alpha val="70000"/>
            </a:srgb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EF36FB-30ED-47CE-A06F-3F167CECE7A8}"/>
              </a:ext>
            </a:extLst>
          </p:cNvPr>
          <p:cNvSpPr txBox="1"/>
          <p:nvPr/>
        </p:nvSpPr>
        <p:spPr>
          <a:xfrm>
            <a:off x="857687" y="649192"/>
            <a:ext cx="4223027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Neue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Themen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und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Technologien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greifen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wir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frühzeitig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auf, um so die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passende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Lösungen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für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Sie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zu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gestalten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. Das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ist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die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Grundlage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für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unseren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stetig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wachsenden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Kundenstamm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9D8ACA-5EA4-41E1-B595-0507E7330196}"/>
              </a:ext>
            </a:extLst>
          </p:cNvPr>
          <p:cNvSpPr/>
          <p:nvPr/>
        </p:nvSpPr>
        <p:spPr>
          <a:xfrm>
            <a:off x="68819" y="2165460"/>
            <a:ext cx="1286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vinci_sanslight"/>
              </a:rPr>
              <a:t>Verantwortung</a:t>
            </a:r>
            <a:endParaRPr lang="en-US" sz="1400" i="0" dirty="0">
              <a:solidFill>
                <a:schemeClr val="tx2"/>
              </a:solidFill>
              <a:effectLst/>
              <a:latin typeface="vinci_sans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2B838-E5D1-4998-B0E7-68297E8AB8AF}"/>
              </a:ext>
            </a:extLst>
          </p:cNvPr>
          <p:cNvSpPr/>
          <p:nvPr/>
        </p:nvSpPr>
        <p:spPr>
          <a:xfrm>
            <a:off x="4437637" y="1285906"/>
            <a:ext cx="1520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vinci_sanslight"/>
              </a:rPr>
              <a:t>Unternehmergeist</a:t>
            </a:r>
            <a:endParaRPr lang="en-US" sz="1400" i="0" dirty="0">
              <a:solidFill>
                <a:schemeClr val="tx2"/>
              </a:solidFill>
              <a:effectLst/>
              <a:latin typeface="vinci_sans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E41C5-C4F0-4F6D-93C2-5A2D5517E01F}"/>
              </a:ext>
            </a:extLst>
          </p:cNvPr>
          <p:cNvSpPr/>
          <p:nvPr/>
        </p:nvSpPr>
        <p:spPr>
          <a:xfrm>
            <a:off x="4752289" y="3408922"/>
            <a:ext cx="915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vinci_sanslight"/>
              </a:rPr>
              <a:t>Vertrauen</a:t>
            </a:r>
            <a:endParaRPr lang="en-US" sz="1400" i="0" dirty="0">
              <a:solidFill>
                <a:schemeClr val="tx2"/>
              </a:solidFill>
              <a:effectLst/>
              <a:latin typeface="vinci_sans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E63ACF-7911-438C-BFA8-F301565DCCA1}"/>
              </a:ext>
            </a:extLst>
          </p:cNvPr>
          <p:cNvSpPr/>
          <p:nvPr/>
        </p:nvSpPr>
        <p:spPr>
          <a:xfrm>
            <a:off x="237206" y="4600463"/>
            <a:ext cx="934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vinci_sanslight"/>
              </a:rPr>
              <a:t>Solidarität</a:t>
            </a:r>
            <a:endParaRPr lang="en-US" sz="1400" i="0" dirty="0">
              <a:solidFill>
                <a:schemeClr val="tx2"/>
              </a:solidFill>
              <a:effectLst/>
              <a:latin typeface="vinci_sanslight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069A820-A7A3-481C-8162-D485A29E5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9170" y="821978"/>
            <a:ext cx="475706" cy="475706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6C800A88-F401-41BE-BBBC-8ACC0D231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336" y="1717160"/>
            <a:ext cx="448300" cy="4483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530C34A4-DF92-4665-8FBF-59ABAEF54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7424" y="2978676"/>
            <a:ext cx="425623" cy="425623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DF28F725-1580-4138-81AA-8BB44BF435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171" y="4096046"/>
            <a:ext cx="448300" cy="4483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077167A-8BA2-44F1-8012-ED6A16659D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808" y="3977472"/>
            <a:ext cx="912861" cy="237149"/>
          </a:xfrm>
          <a:prstGeom prst="rect">
            <a:avLst/>
          </a:prstGeom>
        </p:spPr>
      </p:pic>
      <p:sp>
        <p:nvSpPr>
          <p:cNvPr id="18" name="ZoneTexte 4">
            <a:extLst>
              <a:ext uri="{FF2B5EF4-FFF2-40B4-BE49-F238E27FC236}">
                <a16:creationId xmlns:a16="http://schemas.microsoft.com/office/drawing/2014/main" id="{FCA980EA-C20F-485C-87A4-6EF03CF8FA74}"/>
              </a:ext>
            </a:extLst>
          </p:cNvPr>
          <p:cNvSpPr txBox="1"/>
          <p:nvPr/>
        </p:nvSpPr>
        <p:spPr>
          <a:xfrm>
            <a:off x="857792" y="3614485"/>
            <a:ext cx="42230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de-CH" sz="12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  <a:p>
            <a:pPr>
              <a:lnSpc>
                <a:spcPts val="2000"/>
              </a:lnSpc>
            </a:pPr>
            <a:endParaRPr lang="de-CH" sz="12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  <a:p>
            <a:pPr algn="r">
              <a:lnSpc>
                <a:spcPts val="2000"/>
              </a:lnSpc>
            </a:pPr>
            <a:r>
              <a:rPr lang="de-CH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Dabei handeln wir stets nach der Prämisse „Aus der Praxis für die Praxis“ und setzen konsequent auf die Stärken unserer Mitarbeitenden und Partner</a:t>
            </a:r>
            <a:r>
              <a:rPr lang="de-CH" sz="1200" dirty="0"/>
              <a:t>.</a:t>
            </a:r>
          </a:p>
          <a:p>
            <a:pPr>
              <a:lnSpc>
                <a:spcPts val="2000"/>
              </a:lnSpc>
            </a:pPr>
            <a:endParaRPr lang="en-US" sz="16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</p:txBody>
      </p:sp>
      <p:sp>
        <p:nvSpPr>
          <p:cNvPr id="19" name="ZoneTexte 4">
            <a:extLst>
              <a:ext uri="{FF2B5EF4-FFF2-40B4-BE49-F238E27FC236}">
                <a16:creationId xmlns:a16="http://schemas.microsoft.com/office/drawing/2014/main" id="{0A2237CA-1CDF-4D9F-9C41-99D7384A62A9}"/>
              </a:ext>
            </a:extLst>
          </p:cNvPr>
          <p:cNvSpPr txBox="1"/>
          <p:nvPr/>
        </p:nvSpPr>
        <p:spPr>
          <a:xfrm>
            <a:off x="857791" y="2849482"/>
            <a:ext cx="4223027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CH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Auf dem Weg zur Digitalisierung von Verwaltungsprozessen beraten wir unsere Kunden exzellent und bringen die richtige Software mit den passenden Services erfolgreich zum Einsatz. </a:t>
            </a:r>
          </a:p>
          <a:p>
            <a:pPr>
              <a:lnSpc>
                <a:spcPts val="2000"/>
              </a:lnSpc>
            </a:pPr>
            <a:endParaRPr lang="de-CH" sz="12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  <a:p>
            <a:pPr>
              <a:lnSpc>
                <a:spcPts val="2000"/>
              </a:lnSpc>
            </a:pPr>
            <a:endParaRPr lang="en-US" sz="16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</p:txBody>
      </p:sp>
      <p:sp>
        <p:nvSpPr>
          <p:cNvPr id="21" name="ZoneTexte 4">
            <a:extLst>
              <a:ext uri="{FF2B5EF4-FFF2-40B4-BE49-F238E27FC236}">
                <a16:creationId xmlns:a16="http://schemas.microsoft.com/office/drawing/2014/main" id="{D6290F72-5ED1-460D-92DA-143F9B2A626B}"/>
              </a:ext>
            </a:extLst>
          </p:cNvPr>
          <p:cNvSpPr txBox="1"/>
          <p:nvPr/>
        </p:nvSpPr>
        <p:spPr>
          <a:xfrm>
            <a:off x="857688" y="1668890"/>
            <a:ext cx="422302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sz="12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  <a:p>
            <a:pPr algn="r">
              <a:lnSpc>
                <a:spcPts val="2000"/>
              </a:lnSpc>
            </a:pP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Alle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Abläufe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sind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in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unseren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smarten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Lösungen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Vinci Sans Light" panose="02000000000000000000" pitchFamily="2" charset="0"/>
              </a:rPr>
              <a:t>integriert</a:t>
            </a:r>
            <a:r>
              <a:rPr lang="en-US" sz="1200" dirty="0">
                <a:solidFill>
                  <a:schemeClr val="accent1"/>
                </a:solidFill>
                <a:latin typeface="Vinci Sans Light" panose="02000000000000000000" pitchFamily="2" charset="0"/>
              </a:rPr>
              <a:t>.</a:t>
            </a:r>
          </a:p>
          <a:p>
            <a:pPr algn="r">
              <a:lnSpc>
                <a:spcPts val="2000"/>
              </a:lnSpc>
            </a:pPr>
            <a:endParaRPr lang="en-US" sz="12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  <a:p>
            <a:pPr>
              <a:lnSpc>
                <a:spcPts val="2000"/>
              </a:lnSpc>
            </a:pPr>
            <a:endParaRPr lang="en-US" sz="1600" dirty="0">
              <a:solidFill>
                <a:schemeClr val="accent1"/>
              </a:solidFill>
              <a:latin typeface="Vinci Sans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9275F9-83CB-1248-A6C9-2E7D256FC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WIR DIGITALISIEREN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3FC7E24-F62C-4970-A638-AA937AEA77AD}"/>
              </a:ext>
            </a:extLst>
          </p:cNvPr>
          <p:cNvSpPr txBox="1"/>
          <p:nvPr/>
        </p:nvSpPr>
        <p:spPr>
          <a:xfrm>
            <a:off x="857792" y="2250036"/>
            <a:ext cx="74458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accent1"/>
                </a:solidFill>
                <a:latin typeface="+mj-lt"/>
              </a:rPr>
              <a:t>DIGITALISIERUNG</a:t>
            </a:r>
          </a:p>
        </p:txBody>
      </p:sp>
      <p:pic>
        <p:nvPicPr>
          <p:cNvPr id="10" name="Graphic 29">
            <a:extLst>
              <a:ext uri="{FF2B5EF4-FFF2-40B4-BE49-F238E27FC236}">
                <a16:creationId xmlns:a16="http://schemas.microsoft.com/office/drawing/2014/main" id="{3E97B812-A5BA-441A-8F0E-4D8C26F6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434" t="5639" r="5417" b="12537"/>
          <a:stretch/>
        </p:blipFill>
        <p:spPr>
          <a:xfrm>
            <a:off x="6429106" y="1378649"/>
            <a:ext cx="926399" cy="859942"/>
          </a:xfrm>
          <a:prstGeom prst="rect">
            <a:avLst/>
          </a:prstGeom>
        </p:spPr>
      </p:pic>
      <p:pic>
        <p:nvPicPr>
          <p:cNvPr id="11" name="Graphic 30">
            <a:extLst>
              <a:ext uri="{FF2B5EF4-FFF2-40B4-BE49-F238E27FC236}">
                <a16:creationId xmlns:a16="http://schemas.microsoft.com/office/drawing/2014/main" id="{13C442FC-C1CC-4583-9E8B-DB4AEBBCA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3537" t="10737" r="11838" b="10617"/>
          <a:stretch/>
        </p:blipFill>
        <p:spPr>
          <a:xfrm>
            <a:off x="3833627" y="1746163"/>
            <a:ext cx="501122" cy="528134"/>
          </a:xfrm>
          <a:prstGeom prst="rect">
            <a:avLst/>
          </a:prstGeom>
        </p:spPr>
      </p:pic>
      <p:pic>
        <p:nvPicPr>
          <p:cNvPr id="13" name="Graphic 32">
            <a:extLst>
              <a:ext uri="{FF2B5EF4-FFF2-40B4-BE49-F238E27FC236}">
                <a16:creationId xmlns:a16="http://schemas.microsoft.com/office/drawing/2014/main" id="{3DEB5F71-5E90-416D-BF7B-650BA9EA5A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0420" t="8887" r="21568" b="8459"/>
          <a:stretch/>
        </p:blipFill>
        <p:spPr>
          <a:xfrm>
            <a:off x="2187323" y="1565352"/>
            <a:ext cx="481265" cy="685692"/>
          </a:xfrm>
          <a:prstGeom prst="rect">
            <a:avLst/>
          </a:prstGeom>
        </p:spPr>
      </p:pic>
      <p:pic>
        <p:nvPicPr>
          <p:cNvPr id="14" name="Graphic 33">
            <a:extLst>
              <a:ext uri="{FF2B5EF4-FFF2-40B4-BE49-F238E27FC236}">
                <a16:creationId xmlns:a16="http://schemas.microsoft.com/office/drawing/2014/main" id="{EB3C9983-8450-4A18-9FB2-FD30409BB6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2388" b="22067"/>
          <a:stretch/>
        </p:blipFill>
        <p:spPr>
          <a:xfrm>
            <a:off x="2967526" y="1396830"/>
            <a:ext cx="682356" cy="379009"/>
          </a:xfrm>
          <a:prstGeom prst="rect">
            <a:avLst/>
          </a:prstGeom>
        </p:spPr>
      </p:pic>
      <p:pic>
        <p:nvPicPr>
          <p:cNvPr id="16" name="Graphic 35">
            <a:extLst>
              <a:ext uri="{FF2B5EF4-FFF2-40B4-BE49-F238E27FC236}">
                <a16:creationId xmlns:a16="http://schemas.microsoft.com/office/drawing/2014/main" id="{5330E1A6-3932-4E35-B7BF-4DD04ABEB1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0970" t="6972" r="13301" b="9525"/>
          <a:stretch/>
        </p:blipFill>
        <p:spPr>
          <a:xfrm>
            <a:off x="1744986" y="3117538"/>
            <a:ext cx="571425" cy="630090"/>
          </a:xfrm>
          <a:prstGeom prst="rect">
            <a:avLst/>
          </a:prstGeom>
        </p:spPr>
      </p:pic>
      <p:pic>
        <p:nvPicPr>
          <p:cNvPr id="17" name="Graphic 36">
            <a:extLst>
              <a:ext uri="{FF2B5EF4-FFF2-40B4-BE49-F238E27FC236}">
                <a16:creationId xmlns:a16="http://schemas.microsoft.com/office/drawing/2014/main" id="{D8884F0B-B7D0-4955-813E-B3F4ED1D1EF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19040" y="3322720"/>
            <a:ext cx="754568" cy="754568"/>
          </a:xfrm>
          <a:prstGeom prst="rect">
            <a:avLst/>
          </a:prstGeom>
        </p:spPr>
      </p:pic>
      <p:pic>
        <p:nvPicPr>
          <p:cNvPr id="18" name="Graphic 37">
            <a:extLst>
              <a:ext uri="{FF2B5EF4-FFF2-40B4-BE49-F238E27FC236}">
                <a16:creationId xmlns:a16="http://schemas.microsoft.com/office/drawing/2014/main" id="{74549A69-605D-4E55-8BF8-57299127D8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t="31988" b="28971"/>
          <a:stretch/>
        </p:blipFill>
        <p:spPr>
          <a:xfrm>
            <a:off x="5912295" y="3233573"/>
            <a:ext cx="754568" cy="294593"/>
          </a:xfrm>
          <a:prstGeom prst="rect">
            <a:avLst/>
          </a:prstGeom>
        </p:spPr>
      </p:pic>
      <p:pic>
        <p:nvPicPr>
          <p:cNvPr id="20" name="Graphic 39">
            <a:extLst>
              <a:ext uri="{FF2B5EF4-FFF2-40B4-BE49-F238E27FC236}">
                <a16:creationId xmlns:a16="http://schemas.microsoft.com/office/drawing/2014/main" id="{396F718B-B3D4-4108-BC1B-023B13A3129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532" r="15198"/>
          <a:stretch/>
        </p:blipFill>
        <p:spPr>
          <a:xfrm>
            <a:off x="7699205" y="2620384"/>
            <a:ext cx="324291" cy="468150"/>
          </a:xfrm>
          <a:prstGeom prst="rect">
            <a:avLst/>
          </a:prstGeom>
        </p:spPr>
      </p:pic>
      <p:pic>
        <p:nvPicPr>
          <p:cNvPr id="22" name="Graphic 41">
            <a:extLst>
              <a:ext uri="{FF2B5EF4-FFF2-40B4-BE49-F238E27FC236}">
                <a16:creationId xmlns:a16="http://schemas.microsoft.com/office/drawing/2014/main" id="{81D525A8-7753-47D8-AFC2-B523DE28787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6142" r="28610"/>
          <a:stretch/>
        </p:blipFill>
        <p:spPr>
          <a:xfrm>
            <a:off x="2405252" y="3156961"/>
            <a:ext cx="173649" cy="383762"/>
          </a:xfrm>
          <a:prstGeom prst="rect">
            <a:avLst/>
          </a:prstGeom>
        </p:spPr>
      </p:pic>
      <p:pic>
        <p:nvPicPr>
          <p:cNvPr id="23" name="Graphic 42">
            <a:extLst>
              <a:ext uri="{FF2B5EF4-FFF2-40B4-BE49-F238E27FC236}">
                <a16:creationId xmlns:a16="http://schemas.microsoft.com/office/drawing/2014/main" id="{F9BE9551-1454-4A31-A64D-67168117C75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4104" r="19014"/>
          <a:stretch/>
        </p:blipFill>
        <p:spPr>
          <a:xfrm>
            <a:off x="6040395" y="1883656"/>
            <a:ext cx="211099" cy="371116"/>
          </a:xfrm>
          <a:prstGeom prst="rect">
            <a:avLst/>
          </a:prstGeom>
        </p:spPr>
      </p:pic>
      <p:pic>
        <p:nvPicPr>
          <p:cNvPr id="25" name="Graphic 44">
            <a:extLst>
              <a:ext uri="{FF2B5EF4-FFF2-40B4-BE49-F238E27FC236}">
                <a16:creationId xmlns:a16="http://schemas.microsoft.com/office/drawing/2014/main" id="{16D9A878-908C-49B7-8F2D-C0842ADCA22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35304" r="36485"/>
          <a:stretch/>
        </p:blipFill>
        <p:spPr>
          <a:xfrm>
            <a:off x="2591461" y="3252238"/>
            <a:ext cx="212866" cy="754568"/>
          </a:xfrm>
          <a:prstGeom prst="rect">
            <a:avLst/>
          </a:prstGeom>
        </p:spPr>
      </p:pic>
      <p:pic>
        <p:nvPicPr>
          <p:cNvPr id="26" name="Graphic 45">
            <a:extLst>
              <a:ext uri="{FF2B5EF4-FFF2-40B4-BE49-F238E27FC236}">
                <a16:creationId xmlns:a16="http://schemas.microsoft.com/office/drawing/2014/main" id="{45BE7E7A-8254-4B07-B8A5-8D256BE44AB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26991" b="27204"/>
          <a:stretch/>
        </p:blipFill>
        <p:spPr>
          <a:xfrm rot="10800000">
            <a:off x="1654743" y="1500230"/>
            <a:ext cx="535833" cy="245438"/>
          </a:xfrm>
          <a:prstGeom prst="rect">
            <a:avLst/>
          </a:prstGeom>
        </p:spPr>
      </p:pic>
      <p:pic>
        <p:nvPicPr>
          <p:cNvPr id="27" name="Graphic 46">
            <a:extLst>
              <a:ext uri="{FF2B5EF4-FFF2-40B4-BE49-F238E27FC236}">
                <a16:creationId xmlns:a16="http://schemas.microsoft.com/office/drawing/2014/main" id="{621FD5FD-8A04-4FA8-8B7D-FBB33017837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13672" t="12376" r="7710" b="14823"/>
          <a:stretch/>
        </p:blipFill>
        <p:spPr>
          <a:xfrm>
            <a:off x="5841667" y="1266615"/>
            <a:ext cx="397456" cy="368051"/>
          </a:xfrm>
          <a:prstGeom prst="rect">
            <a:avLst/>
          </a:prstGeom>
        </p:spPr>
      </p:pic>
      <p:pic>
        <p:nvPicPr>
          <p:cNvPr id="28" name="Graphic 47">
            <a:extLst>
              <a:ext uri="{FF2B5EF4-FFF2-40B4-BE49-F238E27FC236}">
                <a16:creationId xmlns:a16="http://schemas.microsoft.com/office/drawing/2014/main" id="{90CD5153-E557-4D32-B9A2-C6C7B8EEA88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24104" r="19014"/>
          <a:stretch/>
        </p:blipFill>
        <p:spPr>
          <a:xfrm>
            <a:off x="5473420" y="3121840"/>
            <a:ext cx="211099" cy="371116"/>
          </a:xfrm>
          <a:prstGeom prst="rect">
            <a:avLst/>
          </a:prstGeom>
        </p:spPr>
      </p:pic>
      <p:pic>
        <p:nvPicPr>
          <p:cNvPr id="29" name="Graphic 48">
            <a:extLst>
              <a:ext uri="{FF2B5EF4-FFF2-40B4-BE49-F238E27FC236}">
                <a16:creationId xmlns:a16="http://schemas.microsoft.com/office/drawing/2014/main" id="{659F0421-1D71-4344-8C49-2291C250104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5532" r="15198"/>
          <a:stretch/>
        </p:blipFill>
        <p:spPr>
          <a:xfrm>
            <a:off x="3652360" y="1280127"/>
            <a:ext cx="296460" cy="427973"/>
          </a:xfrm>
          <a:prstGeom prst="rect">
            <a:avLst/>
          </a:prstGeom>
        </p:spPr>
      </p:pic>
      <p:pic>
        <p:nvPicPr>
          <p:cNvPr id="30" name="Graphic 49">
            <a:extLst>
              <a:ext uri="{FF2B5EF4-FFF2-40B4-BE49-F238E27FC236}">
                <a16:creationId xmlns:a16="http://schemas.microsoft.com/office/drawing/2014/main" id="{0DD340C9-9DCB-45A2-A4E5-41C8F3016F9F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23142" r="21314"/>
          <a:stretch/>
        </p:blipFill>
        <p:spPr>
          <a:xfrm rot="5400000">
            <a:off x="6266495" y="3332620"/>
            <a:ext cx="419116" cy="754568"/>
          </a:xfrm>
          <a:prstGeom prst="rect">
            <a:avLst/>
          </a:prstGeom>
        </p:spPr>
      </p:pic>
      <p:pic>
        <p:nvPicPr>
          <p:cNvPr id="31" name="Graphic 50">
            <a:extLst>
              <a:ext uri="{FF2B5EF4-FFF2-40B4-BE49-F238E27FC236}">
                <a16:creationId xmlns:a16="http://schemas.microsoft.com/office/drawing/2014/main" id="{61371521-2774-4784-AEC2-FE542E8CAF4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4104" r="19014"/>
          <a:stretch/>
        </p:blipFill>
        <p:spPr>
          <a:xfrm rot="10800000">
            <a:off x="3288667" y="3107371"/>
            <a:ext cx="211099" cy="371116"/>
          </a:xfrm>
          <a:prstGeom prst="rect">
            <a:avLst/>
          </a:prstGeom>
        </p:spPr>
      </p:pic>
      <p:pic>
        <p:nvPicPr>
          <p:cNvPr id="32" name="Graphic 51">
            <a:extLst>
              <a:ext uri="{FF2B5EF4-FFF2-40B4-BE49-F238E27FC236}">
                <a16:creationId xmlns:a16="http://schemas.microsoft.com/office/drawing/2014/main" id="{4DB7D0D6-3ED9-41DC-ACAD-D773BA313754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23142" r="21314"/>
          <a:stretch/>
        </p:blipFill>
        <p:spPr>
          <a:xfrm>
            <a:off x="3352782" y="1632946"/>
            <a:ext cx="419116" cy="754568"/>
          </a:xfrm>
          <a:prstGeom prst="rect">
            <a:avLst/>
          </a:prstGeom>
        </p:spPr>
      </p:pic>
      <p:pic>
        <p:nvPicPr>
          <p:cNvPr id="33" name="Graphic 52">
            <a:extLst>
              <a:ext uri="{FF2B5EF4-FFF2-40B4-BE49-F238E27FC236}">
                <a16:creationId xmlns:a16="http://schemas.microsoft.com/office/drawing/2014/main" id="{87D17CE6-756B-46CD-A078-927B7576DD7B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24104" r="19014"/>
          <a:stretch/>
        </p:blipFill>
        <p:spPr>
          <a:xfrm>
            <a:off x="6644920" y="3147398"/>
            <a:ext cx="183427" cy="322468"/>
          </a:xfrm>
          <a:prstGeom prst="rect">
            <a:avLst/>
          </a:prstGeom>
        </p:spPr>
      </p:pic>
      <p:pic>
        <p:nvPicPr>
          <p:cNvPr id="34" name="Graphic 53">
            <a:extLst>
              <a:ext uri="{FF2B5EF4-FFF2-40B4-BE49-F238E27FC236}">
                <a16:creationId xmlns:a16="http://schemas.microsoft.com/office/drawing/2014/main" id="{41FAD9B6-A431-42E1-A11C-653EAF0ED06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26991" b="27204"/>
          <a:stretch/>
        </p:blipFill>
        <p:spPr>
          <a:xfrm>
            <a:off x="2859434" y="3797278"/>
            <a:ext cx="535833" cy="245438"/>
          </a:xfrm>
          <a:prstGeom prst="rect">
            <a:avLst/>
          </a:prstGeom>
        </p:spPr>
      </p:pic>
      <p:pic>
        <p:nvPicPr>
          <p:cNvPr id="35" name="Graphic 54">
            <a:extLst>
              <a:ext uri="{FF2B5EF4-FFF2-40B4-BE49-F238E27FC236}">
                <a16:creationId xmlns:a16="http://schemas.microsoft.com/office/drawing/2014/main" id="{E392EC0E-3161-43A4-9D25-7146B8FC281D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26991" b="27204"/>
          <a:stretch/>
        </p:blipFill>
        <p:spPr>
          <a:xfrm>
            <a:off x="4763890" y="1940937"/>
            <a:ext cx="716644" cy="328258"/>
          </a:xfrm>
          <a:prstGeom prst="rect">
            <a:avLst/>
          </a:prstGeom>
        </p:spPr>
      </p:pic>
      <p:cxnSp>
        <p:nvCxnSpPr>
          <p:cNvPr id="36" name="Straight Connector 55">
            <a:extLst>
              <a:ext uri="{FF2B5EF4-FFF2-40B4-BE49-F238E27FC236}">
                <a16:creationId xmlns:a16="http://schemas.microsoft.com/office/drawing/2014/main" id="{95D11B5E-AF67-4309-85A8-AE93319DEF4C}"/>
              </a:ext>
            </a:extLst>
          </p:cNvPr>
          <p:cNvCxnSpPr/>
          <p:nvPr/>
        </p:nvCxnSpPr>
        <p:spPr>
          <a:xfrm>
            <a:off x="2086634" y="2093749"/>
            <a:ext cx="0" cy="239785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56">
            <a:extLst>
              <a:ext uri="{FF2B5EF4-FFF2-40B4-BE49-F238E27FC236}">
                <a16:creationId xmlns:a16="http://schemas.microsoft.com/office/drawing/2014/main" id="{53F9C5DE-1E3C-4264-818E-E172AD5A9B75}"/>
              </a:ext>
            </a:extLst>
          </p:cNvPr>
          <p:cNvCxnSpPr/>
          <p:nvPr/>
        </p:nvCxnSpPr>
        <p:spPr>
          <a:xfrm>
            <a:off x="1926508" y="1978061"/>
            <a:ext cx="0" cy="239785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58">
            <a:extLst>
              <a:ext uri="{FF2B5EF4-FFF2-40B4-BE49-F238E27FC236}">
                <a16:creationId xmlns:a16="http://schemas.microsoft.com/office/drawing/2014/main" id="{22DF6852-EEC1-4626-996B-D990245BDEF1}"/>
              </a:ext>
            </a:extLst>
          </p:cNvPr>
          <p:cNvCxnSpPr>
            <a:cxnSpLocks/>
          </p:cNvCxnSpPr>
          <p:nvPr/>
        </p:nvCxnSpPr>
        <p:spPr>
          <a:xfrm>
            <a:off x="3653509" y="3314940"/>
            <a:ext cx="0" cy="98142"/>
          </a:xfrm>
          <a:prstGeom prst="line">
            <a:avLst/>
          </a:prstGeom>
          <a:ln w="28575" cap="rnd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Graphic 59">
            <a:extLst>
              <a:ext uri="{FF2B5EF4-FFF2-40B4-BE49-F238E27FC236}">
                <a16:creationId xmlns:a16="http://schemas.microsoft.com/office/drawing/2014/main" id="{786F9251-B1C7-4331-B032-B653B0966B7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24104" r="19014"/>
          <a:stretch/>
        </p:blipFill>
        <p:spPr>
          <a:xfrm rot="10800000">
            <a:off x="7311178" y="1432147"/>
            <a:ext cx="211099" cy="371116"/>
          </a:xfrm>
          <a:prstGeom prst="rect">
            <a:avLst/>
          </a:prstGeom>
        </p:spPr>
      </p:pic>
      <p:pic>
        <p:nvPicPr>
          <p:cNvPr id="40" name="Graphic 60">
            <a:extLst>
              <a:ext uri="{FF2B5EF4-FFF2-40B4-BE49-F238E27FC236}">
                <a16:creationId xmlns:a16="http://schemas.microsoft.com/office/drawing/2014/main" id="{8DC45869-5692-483B-AFC3-BCFC465B0DA6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26142" r="28610"/>
          <a:stretch/>
        </p:blipFill>
        <p:spPr>
          <a:xfrm>
            <a:off x="7511155" y="2909540"/>
            <a:ext cx="232217" cy="513198"/>
          </a:xfrm>
          <a:prstGeom prst="rect">
            <a:avLst/>
          </a:prstGeom>
        </p:spPr>
      </p:pic>
      <p:pic>
        <p:nvPicPr>
          <p:cNvPr id="41" name="Graphic 61">
            <a:extLst>
              <a:ext uri="{FF2B5EF4-FFF2-40B4-BE49-F238E27FC236}">
                <a16:creationId xmlns:a16="http://schemas.microsoft.com/office/drawing/2014/main" id="{105E0A25-5162-4245-BDF4-25FA7903FF2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26142" r="28610"/>
          <a:stretch/>
        </p:blipFill>
        <p:spPr>
          <a:xfrm>
            <a:off x="1544101" y="2714039"/>
            <a:ext cx="232217" cy="513198"/>
          </a:xfrm>
          <a:prstGeom prst="rect">
            <a:avLst/>
          </a:prstGeom>
        </p:spPr>
      </p:pic>
      <p:cxnSp>
        <p:nvCxnSpPr>
          <p:cNvPr id="42" name="Straight Connector 62">
            <a:extLst>
              <a:ext uri="{FF2B5EF4-FFF2-40B4-BE49-F238E27FC236}">
                <a16:creationId xmlns:a16="http://schemas.microsoft.com/office/drawing/2014/main" id="{5F350B67-3AC9-40EA-B4E2-24EEDDEA44EB}"/>
              </a:ext>
            </a:extLst>
          </p:cNvPr>
          <p:cNvCxnSpPr>
            <a:cxnSpLocks/>
          </p:cNvCxnSpPr>
          <p:nvPr/>
        </p:nvCxnSpPr>
        <p:spPr>
          <a:xfrm>
            <a:off x="1575721" y="2195881"/>
            <a:ext cx="0" cy="408377"/>
          </a:xfrm>
          <a:prstGeom prst="line">
            <a:avLst/>
          </a:prstGeom>
          <a:ln w="28575" cap="rnd">
            <a:solidFill>
              <a:schemeClr val="tx2"/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Graphic 64">
            <a:extLst>
              <a:ext uri="{FF2B5EF4-FFF2-40B4-BE49-F238E27FC236}">
                <a16:creationId xmlns:a16="http://schemas.microsoft.com/office/drawing/2014/main" id="{E266E06B-426A-4965-9436-1CD6EA0F8677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305820" y="1500230"/>
            <a:ext cx="371116" cy="371116"/>
          </a:xfrm>
          <a:prstGeom prst="rect">
            <a:avLst/>
          </a:prstGeom>
        </p:spPr>
      </p:pic>
      <p:pic>
        <p:nvPicPr>
          <p:cNvPr id="45" name="Graphic 65">
            <a:extLst>
              <a:ext uri="{FF2B5EF4-FFF2-40B4-BE49-F238E27FC236}">
                <a16:creationId xmlns:a16="http://schemas.microsoft.com/office/drawing/2014/main" id="{68B6450D-2F49-4BBB-B4E2-BA2D9A29F65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154906" y="3245833"/>
            <a:ext cx="263930" cy="263930"/>
          </a:xfrm>
          <a:prstGeom prst="rect">
            <a:avLst/>
          </a:prstGeom>
        </p:spPr>
      </p:pic>
      <p:pic>
        <p:nvPicPr>
          <p:cNvPr id="46" name="Graphic 66">
            <a:extLst>
              <a:ext uri="{FF2B5EF4-FFF2-40B4-BE49-F238E27FC236}">
                <a16:creationId xmlns:a16="http://schemas.microsoft.com/office/drawing/2014/main" id="{6263373A-F4A1-4E43-A742-99057BDC488A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95743" y="3709904"/>
            <a:ext cx="263930" cy="263930"/>
          </a:xfrm>
          <a:prstGeom prst="rect">
            <a:avLst/>
          </a:prstGeom>
        </p:spPr>
      </p:pic>
      <p:sp>
        <p:nvSpPr>
          <p:cNvPr id="51" name="TextBox 4">
            <a:extLst>
              <a:ext uri="{FF2B5EF4-FFF2-40B4-BE49-F238E27FC236}">
                <a16:creationId xmlns:a16="http://schemas.microsoft.com/office/drawing/2014/main" id="{B3EDCD4A-B34A-4FAE-B772-76D9727F58E0}"/>
              </a:ext>
            </a:extLst>
          </p:cNvPr>
          <p:cNvSpPr txBox="1"/>
          <p:nvPr/>
        </p:nvSpPr>
        <p:spPr>
          <a:xfrm>
            <a:off x="916947" y="1774660"/>
            <a:ext cx="9995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b="1" dirty="0">
                <a:solidFill>
                  <a:schemeClr val="tx2"/>
                </a:solidFill>
                <a:latin typeface="+mj-lt"/>
              </a:rPr>
              <a:t>EFFIZIENT</a:t>
            </a:r>
          </a:p>
        </p:txBody>
      </p:sp>
      <p:sp>
        <p:nvSpPr>
          <p:cNvPr id="52" name="TextBox 72">
            <a:extLst>
              <a:ext uri="{FF2B5EF4-FFF2-40B4-BE49-F238E27FC236}">
                <a16:creationId xmlns:a16="http://schemas.microsoft.com/office/drawing/2014/main" id="{8AD34539-5EE6-4590-84CA-E83841672F55}"/>
              </a:ext>
            </a:extLst>
          </p:cNvPr>
          <p:cNvSpPr txBox="1"/>
          <p:nvPr/>
        </p:nvSpPr>
        <p:spPr>
          <a:xfrm>
            <a:off x="6042059" y="1055601"/>
            <a:ext cx="166368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tx2"/>
                </a:solidFill>
                <a:latin typeface="+mj-lt"/>
              </a:rPr>
              <a:t>EGOVERNMENT</a:t>
            </a:r>
          </a:p>
        </p:txBody>
      </p:sp>
      <p:sp>
        <p:nvSpPr>
          <p:cNvPr id="53" name="TextBox 73">
            <a:extLst>
              <a:ext uri="{FF2B5EF4-FFF2-40B4-BE49-F238E27FC236}">
                <a16:creationId xmlns:a16="http://schemas.microsoft.com/office/drawing/2014/main" id="{779D5CE2-C9C0-415C-96E1-CC2CF1C15192}"/>
              </a:ext>
            </a:extLst>
          </p:cNvPr>
          <p:cNvSpPr txBox="1"/>
          <p:nvPr/>
        </p:nvSpPr>
        <p:spPr>
          <a:xfrm>
            <a:off x="4354456" y="3673384"/>
            <a:ext cx="13776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tx2"/>
                </a:solidFill>
                <a:latin typeface="+mj-lt"/>
              </a:rPr>
              <a:t>DATENSCHUTZ</a:t>
            </a:r>
          </a:p>
        </p:txBody>
      </p:sp>
      <p:sp>
        <p:nvSpPr>
          <p:cNvPr id="54" name="TextBox 72">
            <a:extLst>
              <a:ext uri="{FF2B5EF4-FFF2-40B4-BE49-F238E27FC236}">
                <a16:creationId xmlns:a16="http://schemas.microsoft.com/office/drawing/2014/main" id="{C1F399F8-E104-4094-947B-ED4CE5D9577F}"/>
              </a:ext>
            </a:extLst>
          </p:cNvPr>
          <p:cNvSpPr txBox="1"/>
          <p:nvPr/>
        </p:nvSpPr>
        <p:spPr>
          <a:xfrm>
            <a:off x="7404662" y="1874441"/>
            <a:ext cx="10912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tx2"/>
                </a:solidFill>
                <a:latin typeface="+mj-lt"/>
              </a:rPr>
              <a:t>DATA</a:t>
            </a:r>
          </a:p>
          <a:p>
            <a:r>
              <a:rPr lang="nl-NL" sz="1600" b="1" dirty="0">
                <a:solidFill>
                  <a:schemeClr val="tx2"/>
                </a:solidFill>
                <a:latin typeface="+mj-lt"/>
              </a:rPr>
              <a:t>SCIENCE</a:t>
            </a:r>
          </a:p>
        </p:txBody>
      </p:sp>
      <p:sp>
        <p:nvSpPr>
          <p:cNvPr id="56" name="TextBox 73">
            <a:extLst>
              <a:ext uri="{FF2B5EF4-FFF2-40B4-BE49-F238E27FC236}">
                <a16:creationId xmlns:a16="http://schemas.microsoft.com/office/drawing/2014/main" id="{A7B98060-A177-492A-9666-986985C6DDC8}"/>
              </a:ext>
            </a:extLst>
          </p:cNvPr>
          <p:cNvSpPr txBox="1"/>
          <p:nvPr/>
        </p:nvSpPr>
        <p:spPr>
          <a:xfrm>
            <a:off x="4270564" y="3176156"/>
            <a:ext cx="13776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tx2"/>
                </a:solidFill>
                <a:latin typeface="+mj-lt"/>
              </a:rPr>
              <a:t>BIG DATA</a:t>
            </a:r>
          </a:p>
        </p:txBody>
      </p:sp>
      <p:sp>
        <p:nvSpPr>
          <p:cNvPr id="57" name="TextBox 72">
            <a:extLst>
              <a:ext uri="{FF2B5EF4-FFF2-40B4-BE49-F238E27FC236}">
                <a16:creationId xmlns:a16="http://schemas.microsoft.com/office/drawing/2014/main" id="{782A053C-6D5A-489F-8DE3-631B47106AD8}"/>
              </a:ext>
            </a:extLst>
          </p:cNvPr>
          <p:cNvSpPr txBox="1"/>
          <p:nvPr/>
        </p:nvSpPr>
        <p:spPr>
          <a:xfrm rot="16200000">
            <a:off x="5899135" y="1741080"/>
            <a:ext cx="10053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600" b="1" dirty="0">
                <a:solidFill>
                  <a:schemeClr val="tx2"/>
                </a:solidFill>
                <a:latin typeface="+mj-lt"/>
              </a:rPr>
              <a:t>SECURITY</a:t>
            </a:r>
          </a:p>
        </p:txBody>
      </p:sp>
      <p:sp>
        <p:nvSpPr>
          <p:cNvPr id="61" name="TextBox 72">
            <a:extLst>
              <a:ext uri="{FF2B5EF4-FFF2-40B4-BE49-F238E27FC236}">
                <a16:creationId xmlns:a16="http://schemas.microsoft.com/office/drawing/2014/main" id="{7B22F74F-A7B0-45F0-A5F2-86BF6ECC7A07}"/>
              </a:ext>
            </a:extLst>
          </p:cNvPr>
          <p:cNvSpPr txBox="1"/>
          <p:nvPr/>
        </p:nvSpPr>
        <p:spPr>
          <a:xfrm>
            <a:off x="2800494" y="2019108"/>
            <a:ext cx="7962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tx2"/>
                </a:solidFill>
                <a:latin typeface="+mj-lt"/>
              </a:rPr>
              <a:t>CLOUD</a:t>
            </a:r>
          </a:p>
        </p:txBody>
      </p:sp>
      <p:sp>
        <p:nvSpPr>
          <p:cNvPr id="64" name="TextBox 73">
            <a:extLst>
              <a:ext uri="{FF2B5EF4-FFF2-40B4-BE49-F238E27FC236}">
                <a16:creationId xmlns:a16="http://schemas.microsoft.com/office/drawing/2014/main" id="{45CC9192-27D4-4F6D-AB25-85442810AFF1}"/>
              </a:ext>
            </a:extLst>
          </p:cNvPr>
          <p:cNvSpPr txBox="1"/>
          <p:nvPr/>
        </p:nvSpPr>
        <p:spPr>
          <a:xfrm>
            <a:off x="1158708" y="3599399"/>
            <a:ext cx="13776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b="1" dirty="0">
                <a:solidFill>
                  <a:schemeClr val="tx2"/>
                </a:solidFill>
                <a:latin typeface="+mj-lt"/>
              </a:rPr>
              <a:t>DATA</a:t>
            </a:r>
          </a:p>
          <a:p>
            <a:r>
              <a:rPr lang="nl-NL" sz="1600" b="1" dirty="0">
                <a:solidFill>
                  <a:schemeClr val="tx2"/>
                </a:solidFill>
                <a:latin typeface="+mj-lt"/>
              </a:rPr>
              <a:t>MANAGEMENT</a:t>
            </a:r>
          </a:p>
        </p:txBody>
      </p:sp>
      <p:sp>
        <p:nvSpPr>
          <p:cNvPr id="50" name="TextBox 72">
            <a:extLst>
              <a:ext uri="{FF2B5EF4-FFF2-40B4-BE49-F238E27FC236}">
                <a16:creationId xmlns:a16="http://schemas.microsoft.com/office/drawing/2014/main" id="{291F8780-5D1B-47C1-B111-165346231C74}"/>
              </a:ext>
            </a:extLst>
          </p:cNvPr>
          <p:cNvSpPr txBox="1"/>
          <p:nvPr/>
        </p:nvSpPr>
        <p:spPr>
          <a:xfrm rot="16200000">
            <a:off x="2415898" y="3176276"/>
            <a:ext cx="10857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200" b="1" dirty="0">
                <a:solidFill>
                  <a:schemeClr val="tx2"/>
                </a:solidFill>
                <a:latin typeface="+mj-lt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6269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/>
      <p:bldP spid="52" grpId="0"/>
      <p:bldP spid="53" grpId="0"/>
      <p:bldP spid="54" grpId="0"/>
      <p:bldP spid="56" grpId="0"/>
      <p:bldP spid="57" grpId="0"/>
      <p:bldP spid="61" grpId="0"/>
      <p:bldP spid="64" grpId="0"/>
      <p:bldP spid="50" grpId="0"/>
    </p:bldLst>
  </p:timing>
</p:sld>
</file>

<file path=ppt/theme/theme1.xml><?xml version="1.0" encoding="utf-8"?>
<a:theme xmlns:a="http://schemas.openxmlformats.org/drawingml/2006/main" name="1_Conception personnalisée">
  <a:themeElements>
    <a:clrScheme name="Axians new">
      <a:dk1>
        <a:srgbClr val="404040"/>
      </a:dk1>
      <a:lt1>
        <a:sysClr val="window" lastClr="FFFFFF"/>
      </a:lt1>
      <a:dk2>
        <a:srgbClr val="005EB8"/>
      </a:dk2>
      <a:lt2>
        <a:srgbClr val="E6007E"/>
      </a:lt2>
      <a:accent1>
        <a:srgbClr val="A20067"/>
      </a:accent1>
      <a:accent2>
        <a:srgbClr val="662483"/>
      </a:accent2>
      <a:accent3>
        <a:srgbClr val="87888A"/>
      </a:accent3>
      <a:accent4>
        <a:srgbClr val="005EB8"/>
      </a:accent4>
      <a:accent5>
        <a:srgbClr val="00B1EB"/>
      </a:accent5>
      <a:accent6>
        <a:srgbClr val="95C11F"/>
      </a:accent6>
      <a:hlink>
        <a:srgbClr val="005EB8"/>
      </a:hlink>
      <a:folHlink>
        <a:srgbClr val="A20067"/>
      </a:folHlink>
    </a:clrScheme>
    <a:fontScheme name="Personnalisé 10">
      <a:majorFont>
        <a:latin typeface="Vinci Sans"/>
        <a:ea typeface=""/>
        <a:cs typeface=""/>
      </a:majorFont>
      <a:minorFont>
        <a:latin typeface="Vinci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deck_Axians_2019_VINCI_21-01-19.pptx" id="{DA3AC5FB-7E8A-463F-8160-2AE06C47A0D9}" vid="{B34CB7AD-6322-4A91-932B-33AE3954861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Slidedeck_Axians_2019_VINCI</Template>
  <TotalTime>0</TotalTime>
  <Words>113</Words>
  <Application>Microsoft Office PowerPoint</Application>
  <PresentationFormat>Bildschirmpräsentation (16:9)</PresentationFormat>
  <Paragraphs>27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3" baseType="lpstr">
      <vt:lpstr>Arial</vt:lpstr>
      <vt:lpstr>Calibri</vt:lpstr>
      <vt:lpstr>Police système</vt:lpstr>
      <vt:lpstr>Vinci Sans</vt:lpstr>
      <vt:lpstr>Vinci Sans </vt:lpstr>
      <vt:lpstr>Vinci Sans Extra Light</vt:lpstr>
      <vt:lpstr>Vinci Sans Light</vt:lpstr>
      <vt:lpstr>Vinci Sans Medium</vt:lpstr>
      <vt:lpstr>vinci_sanslight</vt:lpstr>
      <vt:lpstr>1_Conception personnalisée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Danioth</dc:creator>
  <cp:lastModifiedBy>Laura Danioth</cp:lastModifiedBy>
  <cp:revision>10</cp:revision>
  <cp:lastPrinted>2017-09-13T11:15:58Z</cp:lastPrinted>
  <dcterms:created xsi:type="dcterms:W3CDTF">2019-11-26T11:32:46Z</dcterms:created>
  <dcterms:modified xsi:type="dcterms:W3CDTF">2020-01-08T12:12:12Z</dcterms:modified>
</cp:coreProperties>
</file>